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8" r:id="rId3"/>
  </p:sldMasterIdLst>
  <p:notesMasterIdLst>
    <p:notesMasterId r:id="rId14"/>
  </p:notesMasterIdLst>
  <p:handoutMasterIdLst>
    <p:handoutMasterId r:id="rId50"/>
  </p:handoutMasterIdLst>
  <p:sldIdLst>
    <p:sldId id="496" r:id="rId4"/>
    <p:sldId id="497" r:id="rId5"/>
    <p:sldId id="525" r:id="rId6"/>
    <p:sldId id="499" r:id="rId7"/>
    <p:sldId id="498" r:id="rId8"/>
    <p:sldId id="504" r:id="rId9"/>
    <p:sldId id="501" r:id="rId10"/>
    <p:sldId id="502" r:id="rId11"/>
    <p:sldId id="473" r:id="rId12"/>
    <p:sldId id="507" r:id="rId13"/>
    <p:sldId id="547" r:id="rId15"/>
    <p:sldId id="550" r:id="rId16"/>
    <p:sldId id="506" r:id="rId17"/>
    <p:sldId id="551" r:id="rId18"/>
    <p:sldId id="552" r:id="rId19"/>
    <p:sldId id="553" r:id="rId20"/>
    <p:sldId id="554" r:id="rId21"/>
    <p:sldId id="555" r:id="rId22"/>
    <p:sldId id="586" r:id="rId23"/>
    <p:sldId id="548" r:id="rId24"/>
    <p:sldId id="549" r:id="rId25"/>
    <p:sldId id="503" r:id="rId26"/>
    <p:sldId id="558" r:id="rId27"/>
    <p:sldId id="562" r:id="rId28"/>
    <p:sldId id="560" r:id="rId29"/>
    <p:sldId id="508" r:id="rId30"/>
    <p:sldId id="437" r:id="rId31"/>
    <p:sldId id="439" r:id="rId32"/>
    <p:sldId id="440" r:id="rId33"/>
    <p:sldId id="441" r:id="rId34"/>
    <p:sldId id="442" r:id="rId35"/>
    <p:sldId id="443" r:id="rId36"/>
    <p:sldId id="444" r:id="rId37"/>
    <p:sldId id="455" r:id="rId38"/>
    <p:sldId id="445" r:id="rId39"/>
    <p:sldId id="446" r:id="rId40"/>
    <p:sldId id="447" r:id="rId41"/>
    <p:sldId id="448" r:id="rId42"/>
    <p:sldId id="449" r:id="rId43"/>
    <p:sldId id="580" r:id="rId44"/>
    <p:sldId id="581" r:id="rId45"/>
    <p:sldId id="582" r:id="rId46"/>
    <p:sldId id="563" r:id="rId47"/>
    <p:sldId id="583" r:id="rId48"/>
    <p:sldId id="500" r:id="rId49"/>
  </p:sldIdLst>
  <p:sldSz cx="12192000" cy="6858000"/>
  <p:notesSz cx="6858000" cy="9144000"/>
  <p:embeddedFontLst>
    <p:embeddedFont>
      <p:font typeface="思源黑体 CN Bold" panose="020B0800000000000000" charset="-122"/>
      <p:bold r:id="rId55"/>
    </p:embeddedFont>
    <p:embeddedFont>
      <p:font typeface="思源黑体 CN Light" panose="020B0300000000000000" pitchFamily="34" charset="-122"/>
      <p:regular r:id="rId56"/>
    </p:embeddedFont>
    <p:embeddedFont>
      <p:font typeface="汉仪书魂体简" panose="02010609000101010101" pitchFamily="49" charset="-122"/>
      <p:regular r:id="rId57"/>
    </p:embeddedFont>
    <p:embeddedFont>
      <p:font typeface="微软雅黑" panose="020B0503020204020204" pitchFamily="34" charset="-122"/>
      <p:regular r:id="rId58"/>
    </p:embeddedFont>
    <p:embeddedFont>
      <p:font typeface="黑体" panose="02010609060101010101" charset="-122"/>
      <p:regular r:id="rId59"/>
    </p:embeddedFont>
    <p:embeddedFont>
      <p:font typeface="楷体" panose="02010609060101010101" pitchFamily="49" charset="-122"/>
      <p:regular r:id="rId60"/>
    </p:embeddedFont>
    <p:embeddedFont>
      <p:font typeface="华文行楷" panose="02010800040101010101" pitchFamily="2" charset="-122"/>
      <p:regular r:id="rId61"/>
    </p:embeddedFont>
    <p:embeddedFont>
      <p:font typeface="华文彩云" panose="02010800040101010101" charset="-122"/>
      <p:regular r:id="rId62"/>
    </p:embeddedFont>
    <p:embeddedFont>
      <p:font typeface="Calibri" panose="020F0502020204030204"/>
      <p:regular r:id="rId63"/>
      <p:bold r:id="rId64"/>
      <p:italic r:id="rId65"/>
      <p:boldItalic r:id="rId66"/>
    </p:embeddedFont>
  </p:embeddedFontLst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7FB467A-74E7-42CD-B8D5-556E15136334}">
          <p14:sldIdLst>
            <p14:sldId id="496"/>
            <p14:sldId id="497"/>
            <p14:sldId id="525"/>
            <p14:sldId id="499"/>
            <p14:sldId id="498"/>
            <p14:sldId id="504"/>
            <p14:sldId id="501"/>
            <p14:sldId id="502"/>
            <p14:sldId id="473"/>
            <p14:sldId id="507"/>
            <p14:sldId id="547"/>
            <p14:sldId id="550"/>
            <p14:sldId id="506"/>
            <p14:sldId id="551"/>
            <p14:sldId id="552"/>
            <p14:sldId id="553"/>
            <p14:sldId id="554"/>
            <p14:sldId id="555"/>
            <p14:sldId id="586"/>
            <p14:sldId id="548"/>
            <p14:sldId id="549"/>
            <p14:sldId id="503"/>
            <p14:sldId id="558"/>
            <p14:sldId id="562"/>
            <p14:sldId id="560"/>
            <p14:sldId id="508"/>
            <p14:sldId id="437"/>
            <p14:sldId id="439"/>
            <p14:sldId id="440"/>
            <p14:sldId id="441"/>
            <p14:sldId id="442"/>
            <p14:sldId id="443"/>
            <p14:sldId id="444"/>
            <p14:sldId id="455"/>
            <p14:sldId id="445"/>
            <p14:sldId id="446"/>
            <p14:sldId id="447"/>
            <p14:sldId id="448"/>
            <p14:sldId id="449"/>
            <p14:sldId id="580"/>
            <p14:sldId id="581"/>
            <p14:sldId id="582"/>
            <p14:sldId id="563"/>
            <p14:sldId id="583"/>
            <p14:sldId id="500"/>
          </p14:sldIdLst>
        </p14:section>
        <p14:section name="模板说明" id="{CFA2FC99-EEC6-46E1-81A1-5783B79530F2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2" clrIdx="0"/>
  <p:cmAuthor id="2" name="13851" initials="1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252"/>
    <a:srgbClr val="D15D63"/>
    <a:srgbClr val="CB474C"/>
    <a:srgbClr val="FFFFFF"/>
    <a:srgbClr val="C2272D"/>
    <a:srgbClr val="FADFC0"/>
    <a:srgbClr val="FFFFFE"/>
    <a:srgbClr val="4C453F"/>
    <a:srgbClr val="73543C"/>
    <a:srgbClr val="584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28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gs" Target="tags/tag178.xml"/><Relationship Id="rId66" Type="http://schemas.openxmlformats.org/officeDocument/2006/relationships/font" Target="fonts/font12.fntdata"/><Relationship Id="rId65" Type="http://schemas.openxmlformats.org/officeDocument/2006/relationships/font" Target="fonts/font11.fntdata"/><Relationship Id="rId64" Type="http://schemas.openxmlformats.org/officeDocument/2006/relationships/font" Target="fonts/font10.fntdata"/><Relationship Id="rId63" Type="http://schemas.openxmlformats.org/officeDocument/2006/relationships/font" Target="fonts/font9.fntdata"/><Relationship Id="rId62" Type="http://schemas.openxmlformats.org/officeDocument/2006/relationships/font" Target="fonts/font8.fntdata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" Target="slides/slide3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CN Bold" panose="020B0800000000000000" charset="-122"/>
              </a:rPr>
            </a:fld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CN Bold" panose="020B0800000000000000" charset="-122"/>
              </a:rPr>
            </a:fld>
            <a:endParaRPr lang="zh-CN" altLang="en-US">
              <a:cs typeface="思源黑体 CN Bold" panose="020B08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PT-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84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2" name="PPT-2"/>
          <p:cNvSpPr/>
          <p:nvPr userDrawn="1"/>
        </p:nvSpPr>
        <p:spPr>
          <a:xfrm>
            <a:off x="316491" y="176502"/>
            <a:ext cx="11559018" cy="6504996"/>
          </a:xfrm>
          <a:prstGeom prst="roundRect">
            <a:avLst>
              <a:gd name="adj" fmla="val 1439"/>
            </a:avLst>
          </a:prstGeom>
          <a:gradFill>
            <a:gsLst>
              <a:gs pos="0">
                <a:schemeClr val="accent5"/>
              </a:gs>
              <a:gs pos="8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3" name="PPT" hidden="1"/>
          <p:cNvSpPr txBox="1"/>
          <p:nvPr userDrawn="1"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56" name="PPT-3"/>
          <p:cNvGrpSpPr/>
          <p:nvPr userDrawn="1"/>
        </p:nvGrpSpPr>
        <p:grpSpPr>
          <a:xfrm>
            <a:off x="693104" y="6051722"/>
            <a:ext cx="1640324" cy="302585"/>
            <a:chOff x="693104" y="6051722"/>
            <a:chExt cx="1640324" cy="302585"/>
          </a:xfrm>
        </p:grpSpPr>
        <p:sp>
          <p:nvSpPr>
            <p:cNvPr id="10" name="PPT-3-1"/>
            <p:cNvSpPr/>
            <p:nvPr/>
          </p:nvSpPr>
          <p:spPr>
            <a:xfrm>
              <a:off x="693104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1" name="PPT-3-2"/>
            <p:cNvSpPr/>
            <p:nvPr/>
          </p:nvSpPr>
          <p:spPr>
            <a:xfrm>
              <a:off x="775490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2" name="PPT-3-3"/>
            <p:cNvSpPr/>
            <p:nvPr/>
          </p:nvSpPr>
          <p:spPr>
            <a:xfrm>
              <a:off x="1139017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3" name="PPT-3-4"/>
            <p:cNvSpPr/>
            <p:nvPr/>
          </p:nvSpPr>
          <p:spPr>
            <a:xfrm>
              <a:off x="1198429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4" name="PPT-3-5"/>
            <p:cNvSpPr/>
            <p:nvPr/>
          </p:nvSpPr>
          <p:spPr>
            <a:xfrm>
              <a:off x="1584930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5" name="PPT-3-6"/>
            <p:cNvSpPr/>
            <p:nvPr/>
          </p:nvSpPr>
          <p:spPr>
            <a:xfrm>
              <a:off x="1644355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6" name="PPT-3-7"/>
            <p:cNvSpPr/>
            <p:nvPr/>
          </p:nvSpPr>
          <p:spPr>
            <a:xfrm>
              <a:off x="2030842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7" name="PPT-3-8"/>
            <p:cNvSpPr/>
            <p:nvPr/>
          </p:nvSpPr>
          <p:spPr>
            <a:xfrm>
              <a:off x="2109726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19" name="PPT-4"/>
          <p:cNvSpPr/>
          <p:nvPr/>
        </p:nvSpPr>
        <p:spPr>
          <a:xfrm>
            <a:off x="911856" y="4787219"/>
            <a:ext cx="3629847" cy="374871"/>
          </a:xfrm>
          <a:custGeom>
            <a:avLst/>
            <a:gdLst>
              <a:gd name="connsiteX0" fmla="*/ 0 w 4032000"/>
              <a:gd name="connsiteY0" fmla="*/ 0 h 315428"/>
              <a:gd name="connsiteX1" fmla="*/ 4032000 w 4032000"/>
              <a:gd name="connsiteY1" fmla="*/ 0 h 315428"/>
              <a:gd name="connsiteX2" fmla="*/ 4032000 w 4032000"/>
              <a:gd name="connsiteY2" fmla="*/ 315429 h 315428"/>
              <a:gd name="connsiteX3" fmla="*/ 0 w 4032000"/>
              <a:gd name="connsiteY3" fmla="*/ 315429 h 31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0" h="315428">
                <a:moveTo>
                  <a:pt x="0" y="0"/>
                </a:moveTo>
                <a:lnTo>
                  <a:pt x="4032000" y="0"/>
                </a:lnTo>
                <a:lnTo>
                  <a:pt x="4032000" y="315429"/>
                </a:lnTo>
                <a:lnTo>
                  <a:pt x="0" y="315429"/>
                </a:ln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8C96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22" name="PPT-5"/>
          <p:cNvSpPr/>
          <p:nvPr/>
        </p:nvSpPr>
        <p:spPr>
          <a:xfrm>
            <a:off x="4055037" y="5102421"/>
            <a:ext cx="919440" cy="258318"/>
          </a:xfrm>
          <a:custGeom>
            <a:avLst/>
            <a:gdLst>
              <a:gd name="connsiteX0" fmla="*/ 0 w 929142"/>
              <a:gd name="connsiteY0" fmla="*/ 0 h 222857"/>
              <a:gd name="connsiteX1" fmla="*/ 929143 w 929142"/>
              <a:gd name="connsiteY1" fmla="*/ 0 h 222857"/>
              <a:gd name="connsiteX2" fmla="*/ 929143 w 929142"/>
              <a:gd name="connsiteY2" fmla="*/ 222857 h 222857"/>
              <a:gd name="connsiteX3" fmla="*/ 0 w 929142"/>
              <a:gd name="connsiteY3" fmla="*/ 222857 h 22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142" h="222857">
                <a:moveTo>
                  <a:pt x="0" y="0"/>
                </a:moveTo>
                <a:lnTo>
                  <a:pt x="929143" y="0"/>
                </a:lnTo>
                <a:lnTo>
                  <a:pt x="929143" y="222857"/>
                </a:lnTo>
                <a:lnTo>
                  <a:pt x="0" y="2228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8C96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28" name="PPT-6"/>
          <p:cNvSpPr/>
          <p:nvPr/>
        </p:nvSpPr>
        <p:spPr>
          <a:xfrm>
            <a:off x="938316" y="3817075"/>
            <a:ext cx="5256000" cy="45719"/>
          </a:xfrm>
          <a:custGeom>
            <a:avLst/>
            <a:gdLst>
              <a:gd name="connsiteX0" fmla="*/ 0 w 4686857"/>
              <a:gd name="connsiteY0" fmla="*/ 0 h 20571"/>
              <a:gd name="connsiteX1" fmla="*/ 4686857 w 4686857"/>
              <a:gd name="connsiteY1" fmla="*/ 0 h 20571"/>
              <a:gd name="connsiteX2" fmla="*/ 4686857 w 4686857"/>
              <a:gd name="connsiteY2" fmla="*/ 20571 h 20571"/>
              <a:gd name="connsiteX3" fmla="*/ 0 w 4686857"/>
              <a:gd name="connsiteY3" fmla="*/ 20571 h 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6857" h="20571">
                <a:moveTo>
                  <a:pt x="0" y="0"/>
                </a:moveTo>
                <a:lnTo>
                  <a:pt x="4686857" y="0"/>
                </a:lnTo>
                <a:lnTo>
                  <a:pt x="4686857" y="20571"/>
                </a:lnTo>
                <a:lnTo>
                  <a:pt x="0" y="20571"/>
                </a:ln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C7252"/>
                  </a:gs>
                  <a:gs pos="100000">
                    <a:srgbClr val="58402E"/>
                  </a:gs>
                </a:gsLst>
                <a:lin ang="2700000" scaled="0"/>
              </a:gra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pic>
        <p:nvPicPr>
          <p:cNvPr id="34" name="PPT-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231400" y="813079"/>
            <a:ext cx="5313504" cy="5368645"/>
          </a:xfrm>
          <a:prstGeom prst="rect">
            <a:avLst/>
          </a:prstGeom>
        </p:spPr>
      </p:pic>
      <p:sp>
        <p:nvSpPr>
          <p:cNvPr id="44" name="PPT-8"/>
          <p:cNvSpPr>
            <a:spLocks noGrp="1"/>
          </p:cNvSpPr>
          <p:nvPr>
            <p:ph type="body" sz="quarter" idx="36" hasCustomPrompt="1"/>
          </p:nvPr>
        </p:nvSpPr>
        <p:spPr>
          <a:xfrm>
            <a:off x="651950" y="443748"/>
            <a:ext cx="15212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YOUR LOGO</a:t>
            </a:r>
            <a:endParaRPr lang="en-US" altLang="zh-CN" dirty="0"/>
          </a:p>
        </p:txBody>
      </p:sp>
      <p:sp>
        <p:nvSpPr>
          <p:cNvPr id="45" name="PPT-9"/>
          <p:cNvSpPr>
            <a:spLocks noGrp="1"/>
          </p:cNvSpPr>
          <p:nvPr>
            <p:ph type="body" sz="quarter" idx="37" hasCustomPrompt="1"/>
          </p:nvPr>
        </p:nvSpPr>
        <p:spPr>
          <a:xfrm>
            <a:off x="696832" y="732546"/>
            <a:ext cx="141731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buFont typeface="Arial" panose="020B0604020202020204" pitchFamily="34" charset="0"/>
              <a:buNone/>
              <a:def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A UNIVERSITY</a:t>
            </a:r>
            <a:endParaRPr lang="en-US" altLang="zh-CN" dirty="0"/>
          </a:p>
        </p:txBody>
      </p:sp>
      <p:sp>
        <p:nvSpPr>
          <p:cNvPr id="46" name="PPT-10"/>
          <p:cNvSpPr>
            <a:spLocks noGrp="1"/>
          </p:cNvSpPr>
          <p:nvPr>
            <p:ph type="body" sz="quarter" idx="38" hasCustomPrompt="1"/>
          </p:nvPr>
        </p:nvSpPr>
        <p:spPr>
          <a:xfrm>
            <a:off x="693104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标</a:t>
            </a:r>
            <a:endParaRPr lang="en-US" altLang="zh-CN" dirty="0"/>
          </a:p>
        </p:txBody>
      </p:sp>
      <p:sp>
        <p:nvSpPr>
          <p:cNvPr id="47" name="PPT-11"/>
          <p:cNvSpPr>
            <a:spLocks noGrp="1"/>
          </p:cNvSpPr>
          <p:nvPr>
            <p:ph type="body" sz="quarter" idx="39" hasCustomPrompt="1"/>
          </p:nvPr>
        </p:nvSpPr>
        <p:spPr>
          <a:xfrm>
            <a:off x="1979839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题</a:t>
            </a:r>
            <a:endParaRPr lang="en-US" altLang="zh-CN" dirty="0"/>
          </a:p>
        </p:txBody>
      </p:sp>
      <p:sp>
        <p:nvSpPr>
          <p:cNvPr id="48" name="PPT-12"/>
          <p:cNvSpPr>
            <a:spLocks noGrp="1"/>
          </p:cNvSpPr>
          <p:nvPr>
            <p:ph type="body" sz="quarter" idx="40" hasCustomPrompt="1"/>
          </p:nvPr>
        </p:nvSpPr>
        <p:spPr>
          <a:xfrm>
            <a:off x="3262787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处</a:t>
            </a:r>
            <a:endParaRPr lang="en-US" altLang="zh-CN" dirty="0"/>
          </a:p>
        </p:txBody>
      </p:sp>
      <p:sp>
        <p:nvSpPr>
          <p:cNvPr id="49" name="PPT-13"/>
          <p:cNvSpPr>
            <a:spLocks noGrp="1"/>
          </p:cNvSpPr>
          <p:nvPr>
            <p:ph type="body" sz="quarter" idx="41" hasCustomPrompt="1"/>
          </p:nvPr>
        </p:nvSpPr>
        <p:spPr>
          <a:xfrm>
            <a:off x="929320" y="1661456"/>
            <a:ext cx="374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en-US" altLang="zh-CN" b="0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单击此处添加副标题</a:t>
            </a:r>
            <a:endParaRPr lang="zh-CN" altLang="en-US" dirty="0"/>
          </a:p>
        </p:txBody>
      </p:sp>
      <p:sp>
        <p:nvSpPr>
          <p:cNvPr id="50" name="PPT-14"/>
          <p:cNvSpPr>
            <a:spLocks noGrp="1"/>
          </p:cNvSpPr>
          <p:nvPr>
            <p:ph type="body" sz="quarter" idx="42" hasCustomPrompt="1"/>
          </p:nvPr>
        </p:nvSpPr>
        <p:spPr>
          <a:xfrm>
            <a:off x="4766470" y="2595480"/>
            <a:ext cx="1672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cap="none" spc="-300" normalizeH="0" baseline="0" dirty="0" smtClean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</a:t>
            </a:r>
            <a:endParaRPr lang="en-US" altLang="zh-CN" dirty="0"/>
          </a:p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51" name="PPT-15"/>
          <p:cNvSpPr>
            <a:spLocks noGrp="1"/>
          </p:cNvSpPr>
          <p:nvPr>
            <p:ph type="body" sz="quarter" idx="43" hasCustomPrompt="1"/>
          </p:nvPr>
        </p:nvSpPr>
        <p:spPr>
          <a:xfrm>
            <a:off x="844023" y="3978588"/>
            <a:ext cx="4099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2000" b="0" i="0" u="none" strike="noStrike" cap="none" spc="0" normalizeH="0" baseline="0" dirty="0" smtClean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52" name="PPT-16"/>
          <p:cNvSpPr>
            <a:spLocks noGrp="1"/>
          </p:cNvSpPr>
          <p:nvPr>
            <p:ph type="body" sz="quarter" idx="44" hasCustomPrompt="1"/>
          </p:nvPr>
        </p:nvSpPr>
        <p:spPr>
          <a:xfrm>
            <a:off x="844023" y="4379755"/>
            <a:ext cx="4742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单击此处输入你的正文，文字是您思想的提炼</a:t>
            </a:r>
            <a:endParaRPr lang="zh-CN" altLang="en-US" dirty="0"/>
          </a:p>
        </p:txBody>
      </p:sp>
      <p:sp>
        <p:nvSpPr>
          <p:cNvPr id="53" name="PPT-17"/>
          <p:cNvSpPr>
            <a:spLocks noGrp="1"/>
          </p:cNvSpPr>
          <p:nvPr>
            <p:ph type="body" sz="quarter" idx="45" hasCustomPrompt="1"/>
          </p:nvPr>
        </p:nvSpPr>
        <p:spPr>
          <a:xfrm>
            <a:off x="942166" y="4829530"/>
            <a:ext cx="3569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buNone/>
              <a:def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演讲人：某某某      某某高校 </a:t>
            </a:r>
            <a:r>
              <a:rPr lang="en-US" altLang="zh-CN" dirty="0"/>
              <a:t>· </a:t>
            </a:r>
            <a:r>
              <a:rPr lang="zh-CN" altLang="en-US" dirty="0"/>
              <a:t>某某专业</a:t>
            </a:r>
            <a:endParaRPr lang="zh-CN" altLang="en-US" dirty="0"/>
          </a:p>
        </p:txBody>
      </p:sp>
      <p:sp>
        <p:nvSpPr>
          <p:cNvPr id="54" name="PPT-18"/>
          <p:cNvSpPr>
            <a:spLocks noGrp="1"/>
          </p:cNvSpPr>
          <p:nvPr>
            <p:ph type="body" sz="quarter" idx="46" hasCustomPrompt="1"/>
          </p:nvPr>
        </p:nvSpPr>
        <p:spPr>
          <a:xfrm>
            <a:off x="4080651" y="5127520"/>
            <a:ext cx="868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buNone/>
              <a:defRPr kumimoji="0" lang="zh-CN" altLang="en-US" sz="1000" b="0" i="0" u="none" strike="noStrike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20XX.XX.XX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8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1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2"/>
            <a:ext cx="721571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1719" y="1600202"/>
            <a:ext cx="7215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130" indent="0">
              <a:buNone/>
              <a:defRPr sz="1600" b="1"/>
            </a:lvl8pPr>
            <a:lvl9pPr marL="365633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130" indent="0">
              <a:buNone/>
              <a:defRPr sz="1600" b="1"/>
            </a:lvl8pPr>
            <a:lvl9pPr marL="365633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0965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130" indent="0">
              <a:buNone/>
              <a:defRPr sz="900"/>
            </a:lvl8pPr>
            <a:lvl9pPr marL="365633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0965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130" indent="0">
              <a:buNone/>
              <a:defRPr sz="2000"/>
            </a:lvl8pPr>
            <a:lvl9pPr marL="365633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0965" indent="0">
              <a:buNone/>
              <a:defRPr sz="900"/>
            </a:lvl4pPr>
            <a:lvl5pPr marL="1828165" indent="0">
              <a:buNone/>
              <a:defRPr sz="900"/>
            </a:lvl5pPr>
            <a:lvl6pPr marL="2285365" indent="0">
              <a:buNone/>
              <a:defRPr sz="900"/>
            </a:lvl6pPr>
            <a:lvl7pPr marL="2742565" indent="0">
              <a:buNone/>
              <a:defRPr sz="900"/>
            </a:lvl7pPr>
            <a:lvl8pPr marL="3199130" indent="0">
              <a:buNone/>
              <a:defRPr sz="900"/>
            </a:lvl8pPr>
            <a:lvl9pPr marL="365633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PT-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8473" cap="flat">
            <a:noFill/>
            <a:prstDash val="solid"/>
            <a:miter/>
          </a:ln>
        </p:spPr>
        <p:txBody>
          <a:bodyPr rtlCol="0" anchor="ctr"/>
          <a:lstStyle/>
          <a:p>
            <a:pPr marL="0" indent="0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70" name="PPT-2"/>
          <p:cNvSpPr/>
          <p:nvPr userDrawn="1"/>
        </p:nvSpPr>
        <p:spPr>
          <a:xfrm>
            <a:off x="316491" y="176502"/>
            <a:ext cx="11559018" cy="6504996"/>
          </a:xfrm>
          <a:prstGeom prst="roundRect">
            <a:avLst>
              <a:gd name="adj" fmla="val 1439"/>
            </a:avLst>
          </a:prstGeom>
          <a:gradFill>
            <a:gsLst>
              <a:gs pos="0">
                <a:schemeClr val="accent5"/>
              </a:gs>
              <a:gs pos="8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3" name="PPT" hidden="1"/>
          <p:cNvSpPr txBox="1"/>
          <p:nvPr userDrawn="1"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pic>
        <p:nvPicPr>
          <p:cNvPr id="9" name="PPT-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13303" y="676275"/>
            <a:ext cx="5448904" cy="5505450"/>
          </a:xfrm>
          <a:prstGeom prst="rect">
            <a:avLst/>
          </a:prstGeom>
        </p:spPr>
      </p:pic>
      <p:sp>
        <p:nvSpPr>
          <p:cNvPr id="20" name="PPT-4"/>
          <p:cNvSpPr/>
          <p:nvPr/>
        </p:nvSpPr>
        <p:spPr>
          <a:xfrm rot="5400000">
            <a:off x="7281443" y="1337883"/>
            <a:ext cx="961359" cy="278548"/>
          </a:xfrm>
          <a:prstGeom prst="roundRect">
            <a:avLst>
              <a:gd name="adj" fmla="val 15242"/>
            </a:avLst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543C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26" name="PPT-5"/>
          <p:cNvSpPr/>
          <p:nvPr/>
        </p:nvSpPr>
        <p:spPr>
          <a:xfrm rot="16200000" flipH="1">
            <a:off x="10101437" y="2658825"/>
            <a:ext cx="961359" cy="278548"/>
          </a:xfrm>
          <a:prstGeom prst="roundRect">
            <a:avLst>
              <a:gd name="adj" fmla="val 1524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32" name="PPT-6"/>
          <p:cNvSpPr/>
          <p:nvPr/>
        </p:nvSpPr>
        <p:spPr>
          <a:xfrm rot="5400000">
            <a:off x="7294143" y="3979767"/>
            <a:ext cx="961359" cy="278548"/>
          </a:xfrm>
          <a:prstGeom prst="roundRect">
            <a:avLst>
              <a:gd name="adj" fmla="val 15242"/>
            </a:avLst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543C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38" name="PPT-7"/>
          <p:cNvSpPr/>
          <p:nvPr/>
        </p:nvSpPr>
        <p:spPr>
          <a:xfrm rot="16200000" flipH="1">
            <a:off x="10101437" y="5300710"/>
            <a:ext cx="961359" cy="278548"/>
          </a:xfrm>
          <a:prstGeom prst="roundRect">
            <a:avLst>
              <a:gd name="adj" fmla="val 1524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43" name="PPT-8"/>
          <p:cNvSpPr>
            <a:spLocks noGrp="1"/>
          </p:cNvSpPr>
          <p:nvPr>
            <p:ph type="body" sz="quarter" idx="36" hasCustomPrompt="1"/>
          </p:nvPr>
        </p:nvSpPr>
        <p:spPr>
          <a:xfrm>
            <a:off x="651950" y="443748"/>
            <a:ext cx="15212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YOUR LOGO</a:t>
            </a:r>
            <a:endParaRPr lang="en-US" altLang="zh-CN" dirty="0"/>
          </a:p>
        </p:txBody>
      </p:sp>
      <p:sp>
        <p:nvSpPr>
          <p:cNvPr id="44" name="PPT-9"/>
          <p:cNvSpPr>
            <a:spLocks noGrp="1"/>
          </p:cNvSpPr>
          <p:nvPr>
            <p:ph type="body" sz="quarter" idx="37" hasCustomPrompt="1"/>
          </p:nvPr>
        </p:nvSpPr>
        <p:spPr>
          <a:xfrm>
            <a:off x="696832" y="732546"/>
            <a:ext cx="141731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buFont typeface="Arial" panose="020B0604020202020204" pitchFamily="34" charset="0"/>
              <a:buNone/>
              <a:def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A UNIVERSITY</a:t>
            </a:r>
            <a:endParaRPr lang="en-US" altLang="zh-CN" dirty="0"/>
          </a:p>
        </p:txBody>
      </p:sp>
      <p:grpSp>
        <p:nvGrpSpPr>
          <p:cNvPr id="71" name="PPT-10"/>
          <p:cNvGrpSpPr/>
          <p:nvPr userDrawn="1"/>
        </p:nvGrpSpPr>
        <p:grpSpPr>
          <a:xfrm>
            <a:off x="693104" y="6051722"/>
            <a:ext cx="1640324" cy="302585"/>
            <a:chOff x="693104" y="6051722"/>
            <a:chExt cx="1640324" cy="302585"/>
          </a:xfrm>
        </p:grpSpPr>
        <p:sp>
          <p:nvSpPr>
            <p:cNvPr id="45" name="PPT-10-1"/>
            <p:cNvSpPr/>
            <p:nvPr userDrawn="1"/>
          </p:nvSpPr>
          <p:spPr>
            <a:xfrm>
              <a:off x="693104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10-2"/>
            <p:cNvSpPr/>
            <p:nvPr userDrawn="1"/>
          </p:nvSpPr>
          <p:spPr>
            <a:xfrm>
              <a:off x="775490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7" name="PPT-10-3"/>
            <p:cNvSpPr/>
            <p:nvPr userDrawn="1"/>
          </p:nvSpPr>
          <p:spPr>
            <a:xfrm>
              <a:off x="1139017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8" name="PPT-10-4"/>
            <p:cNvSpPr/>
            <p:nvPr userDrawn="1"/>
          </p:nvSpPr>
          <p:spPr>
            <a:xfrm>
              <a:off x="1198429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9" name="PPT-10-5"/>
            <p:cNvSpPr/>
            <p:nvPr userDrawn="1"/>
          </p:nvSpPr>
          <p:spPr>
            <a:xfrm>
              <a:off x="1584930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50" name="PPT-10-6"/>
            <p:cNvSpPr/>
            <p:nvPr userDrawn="1"/>
          </p:nvSpPr>
          <p:spPr>
            <a:xfrm>
              <a:off x="1644355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51" name="PPT-10-7"/>
            <p:cNvSpPr/>
            <p:nvPr userDrawn="1"/>
          </p:nvSpPr>
          <p:spPr>
            <a:xfrm>
              <a:off x="2030842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52" name="PPT-10-8"/>
            <p:cNvSpPr/>
            <p:nvPr userDrawn="1"/>
          </p:nvSpPr>
          <p:spPr>
            <a:xfrm>
              <a:off x="2109726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53" name="PPT-11"/>
          <p:cNvSpPr>
            <a:spLocks noGrp="1"/>
          </p:cNvSpPr>
          <p:nvPr>
            <p:ph type="body" sz="quarter" idx="41" hasCustomPrompt="1"/>
          </p:nvPr>
        </p:nvSpPr>
        <p:spPr>
          <a:xfrm>
            <a:off x="8050846" y="1151738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54" name="PPT-12"/>
          <p:cNvSpPr>
            <a:spLocks noGrp="1"/>
          </p:cNvSpPr>
          <p:nvPr>
            <p:ph type="body" sz="quarter" idx="42" hasCustomPrompt="1"/>
          </p:nvPr>
        </p:nvSpPr>
        <p:spPr>
          <a:xfrm>
            <a:off x="9990372" y="1104198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PPT-13"/>
          <p:cNvSpPr>
            <a:spLocks noGrp="1"/>
          </p:cNvSpPr>
          <p:nvPr>
            <p:ph type="body" sz="quarter" idx="43" hasCustomPrompt="1"/>
          </p:nvPr>
        </p:nvSpPr>
        <p:spPr>
          <a:xfrm>
            <a:off x="8082498" y="1669783"/>
            <a:ext cx="2658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56" name="PPT-14"/>
          <p:cNvSpPr>
            <a:spLocks noGrp="1"/>
          </p:cNvSpPr>
          <p:nvPr>
            <p:ph type="body" sz="quarter" idx="44" hasCustomPrompt="1"/>
          </p:nvPr>
        </p:nvSpPr>
        <p:spPr>
          <a:xfrm>
            <a:off x="7576331" y="1050124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57" name="PPT-15"/>
          <p:cNvSpPr>
            <a:spLocks noGrp="1"/>
          </p:cNvSpPr>
          <p:nvPr>
            <p:ph type="body" sz="quarter" idx="45" hasCustomPrompt="1"/>
          </p:nvPr>
        </p:nvSpPr>
        <p:spPr>
          <a:xfrm>
            <a:off x="8050846" y="3795823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58" name="PPT-16"/>
          <p:cNvSpPr>
            <a:spLocks noGrp="1"/>
          </p:cNvSpPr>
          <p:nvPr>
            <p:ph type="body" sz="quarter" idx="46" hasCustomPrompt="1"/>
          </p:nvPr>
        </p:nvSpPr>
        <p:spPr>
          <a:xfrm>
            <a:off x="9990372" y="3748283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9" name="PPT-17"/>
          <p:cNvSpPr>
            <a:spLocks noGrp="1"/>
          </p:cNvSpPr>
          <p:nvPr>
            <p:ph type="body" sz="quarter" idx="47" hasCustomPrompt="1"/>
          </p:nvPr>
        </p:nvSpPr>
        <p:spPr>
          <a:xfrm>
            <a:off x="8082498" y="4313868"/>
            <a:ext cx="2658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60" name="PPT-18"/>
          <p:cNvSpPr>
            <a:spLocks noGrp="1"/>
          </p:cNvSpPr>
          <p:nvPr>
            <p:ph type="body" sz="quarter" idx="48" hasCustomPrompt="1"/>
          </p:nvPr>
        </p:nvSpPr>
        <p:spPr>
          <a:xfrm>
            <a:off x="7576331" y="3694209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03</a:t>
            </a:r>
            <a:endParaRPr lang="zh-CN" altLang="en-US" dirty="0"/>
          </a:p>
        </p:txBody>
      </p:sp>
      <p:sp>
        <p:nvSpPr>
          <p:cNvPr id="61" name="PPT-19"/>
          <p:cNvSpPr>
            <a:spLocks noGrp="1"/>
          </p:cNvSpPr>
          <p:nvPr>
            <p:ph type="body" sz="quarter" idx="49" hasCustomPrompt="1"/>
          </p:nvPr>
        </p:nvSpPr>
        <p:spPr>
          <a:xfrm>
            <a:off x="8304867" y="2448402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62" name="PPT-20"/>
          <p:cNvSpPr>
            <a:spLocks noGrp="1"/>
          </p:cNvSpPr>
          <p:nvPr>
            <p:ph type="body" sz="quarter" idx="50" hasCustomPrompt="1"/>
          </p:nvPr>
        </p:nvSpPr>
        <p:spPr>
          <a:xfrm>
            <a:off x="7515217" y="2425003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63" name="PPT-21"/>
          <p:cNvSpPr>
            <a:spLocks noGrp="1"/>
          </p:cNvSpPr>
          <p:nvPr>
            <p:ph type="body" sz="quarter" idx="51" hasCustomPrompt="1"/>
          </p:nvPr>
        </p:nvSpPr>
        <p:spPr>
          <a:xfrm>
            <a:off x="7619011" y="2995913"/>
            <a:ext cx="2681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64" name="PPT-22"/>
          <p:cNvSpPr>
            <a:spLocks noGrp="1"/>
          </p:cNvSpPr>
          <p:nvPr>
            <p:ph type="body" sz="quarter" idx="52" hasCustomPrompt="1"/>
          </p:nvPr>
        </p:nvSpPr>
        <p:spPr>
          <a:xfrm>
            <a:off x="10387342" y="2373642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02</a:t>
            </a:r>
            <a:endParaRPr lang="zh-CN" altLang="en-US" dirty="0"/>
          </a:p>
        </p:txBody>
      </p:sp>
      <p:sp>
        <p:nvSpPr>
          <p:cNvPr id="65" name="PPT-23"/>
          <p:cNvSpPr>
            <a:spLocks noGrp="1"/>
          </p:cNvSpPr>
          <p:nvPr>
            <p:ph type="body" sz="quarter" idx="53" hasCustomPrompt="1"/>
          </p:nvPr>
        </p:nvSpPr>
        <p:spPr>
          <a:xfrm>
            <a:off x="8304867" y="5092785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66" name="PPT-24"/>
          <p:cNvSpPr>
            <a:spLocks noGrp="1"/>
          </p:cNvSpPr>
          <p:nvPr>
            <p:ph type="body" sz="quarter" idx="54" hasCustomPrompt="1"/>
          </p:nvPr>
        </p:nvSpPr>
        <p:spPr>
          <a:xfrm>
            <a:off x="7515217" y="5069386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7" name="PPT-25"/>
          <p:cNvSpPr>
            <a:spLocks noGrp="1"/>
          </p:cNvSpPr>
          <p:nvPr>
            <p:ph type="body" sz="quarter" idx="55" hasCustomPrompt="1"/>
          </p:nvPr>
        </p:nvSpPr>
        <p:spPr>
          <a:xfrm>
            <a:off x="7619011" y="5640296"/>
            <a:ext cx="2681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68" name="PPT-26"/>
          <p:cNvSpPr>
            <a:spLocks noGrp="1"/>
          </p:cNvSpPr>
          <p:nvPr>
            <p:ph type="body" sz="quarter" idx="56" hasCustomPrompt="1"/>
          </p:nvPr>
        </p:nvSpPr>
        <p:spPr>
          <a:xfrm>
            <a:off x="10387342" y="5018025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32" grpId="0" animBg="1"/>
      <p:bldP spid="38" grpId="0" animBg="1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9833" y="274640"/>
            <a:ext cx="36576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1" y="274640"/>
            <a:ext cx="10773833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2"/>
          </p:nvPr>
        </p:nvSpPr>
        <p:spPr>
          <a:xfrm>
            <a:off x="609601" y="6245226"/>
            <a:ext cx="2844800" cy="4762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725EB5E9-E02F-4031-9997-2A5B85F853C4}" type="datetime1">
              <a:rPr lang="zh-CN" altLang="en-US" sz="1400" noProof="1" smtClean="0">
                <a:solidFill>
                  <a:schemeClr val="tx1"/>
                </a:solidFill>
                <a:latin typeface="Arial" panose="020B0604020202020204" pitchFamily="34" charset="0"/>
                <a:cs typeface="+mn-ea"/>
              </a:rPr>
            </a:fld>
            <a:endParaRPr lang="zh-CN" altLang="en-US" sz="1400" noProof="1">
              <a:solidFill>
                <a:schemeClr val="tx1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6"/>
            <a:ext cx="3860800" cy="4762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noProof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6"/>
            <a:ext cx="2844800" cy="476251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40"/>
            <a:ext cx="109728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TW" strike="noStrike" noProof="1" dirty="0">
                <a:latin typeface="Arial" panose="020B0604020202020204" pitchFamily="34" charset="0"/>
                <a:ea typeface="PMingLiU" panose="02020500000000000000" pitchFamily="18" charset="-120"/>
                <a:cs typeface="+mn-cs"/>
              </a:rPr>
            </a:fld>
            <a:endParaRPr lang="en-US" altLang="zh-TW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PT-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8473" cap="flat">
            <a:noFill/>
            <a:prstDash val="solid"/>
            <a:miter/>
          </a:ln>
        </p:spPr>
        <p:txBody>
          <a:bodyPr rtlCol="0" anchor="ctr"/>
          <a:lstStyle/>
          <a:p>
            <a:pPr marL="0" indent="0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46" name="PPT-2"/>
          <p:cNvSpPr/>
          <p:nvPr userDrawn="1"/>
        </p:nvSpPr>
        <p:spPr>
          <a:xfrm>
            <a:off x="316491" y="176502"/>
            <a:ext cx="11559018" cy="6504996"/>
          </a:xfrm>
          <a:prstGeom prst="roundRect">
            <a:avLst>
              <a:gd name="adj" fmla="val 1439"/>
            </a:avLst>
          </a:prstGeom>
          <a:gradFill>
            <a:gsLst>
              <a:gs pos="0">
                <a:schemeClr val="accent5"/>
              </a:gs>
              <a:gs pos="8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pic>
        <p:nvPicPr>
          <p:cNvPr id="17" name="PPT-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sp>
        <p:nvSpPr>
          <p:cNvPr id="22" name="PPT-4"/>
          <p:cNvSpPr/>
          <p:nvPr/>
        </p:nvSpPr>
        <p:spPr>
          <a:xfrm>
            <a:off x="1138970" y="2208140"/>
            <a:ext cx="1815062" cy="525903"/>
          </a:xfrm>
          <a:prstGeom prst="roundRect">
            <a:avLst>
              <a:gd name="adj" fmla="val 15242"/>
            </a:avLst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24" name="PPT-5"/>
          <p:cNvSpPr>
            <a:spLocks noGrp="1"/>
          </p:cNvSpPr>
          <p:nvPr>
            <p:ph type="body" sz="quarter" idx="36" hasCustomPrompt="1"/>
          </p:nvPr>
        </p:nvSpPr>
        <p:spPr>
          <a:xfrm>
            <a:off x="651950" y="443748"/>
            <a:ext cx="15212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YOUR LOGO</a:t>
            </a:r>
            <a:endParaRPr lang="en-US" altLang="zh-CN" dirty="0"/>
          </a:p>
        </p:txBody>
      </p:sp>
      <p:sp>
        <p:nvSpPr>
          <p:cNvPr id="25" name="PPT-6"/>
          <p:cNvSpPr>
            <a:spLocks noGrp="1"/>
          </p:cNvSpPr>
          <p:nvPr>
            <p:ph type="body" sz="quarter" idx="37" hasCustomPrompt="1"/>
          </p:nvPr>
        </p:nvSpPr>
        <p:spPr>
          <a:xfrm>
            <a:off x="696832" y="732546"/>
            <a:ext cx="141731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buFont typeface="Arial" panose="020B0604020202020204" pitchFamily="34" charset="0"/>
              <a:buNone/>
              <a:def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A UNIVERSITY</a:t>
            </a:r>
            <a:endParaRPr lang="en-US" altLang="zh-CN" dirty="0"/>
          </a:p>
        </p:txBody>
      </p:sp>
      <p:grpSp>
        <p:nvGrpSpPr>
          <p:cNvPr id="47" name="PPT-7"/>
          <p:cNvGrpSpPr/>
          <p:nvPr userDrawn="1"/>
        </p:nvGrpSpPr>
        <p:grpSpPr>
          <a:xfrm>
            <a:off x="693104" y="6051722"/>
            <a:ext cx="1640324" cy="302585"/>
            <a:chOff x="693104" y="6051722"/>
            <a:chExt cx="1640324" cy="302585"/>
          </a:xfrm>
        </p:grpSpPr>
        <p:sp>
          <p:nvSpPr>
            <p:cNvPr id="34" name="PPT-7-1"/>
            <p:cNvSpPr/>
            <p:nvPr/>
          </p:nvSpPr>
          <p:spPr>
            <a:xfrm>
              <a:off x="693104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5" name="PPT-7-2"/>
            <p:cNvSpPr/>
            <p:nvPr/>
          </p:nvSpPr>
          <p:spPr>
            <a:xfrm>
              <a:off x="775490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6" name="PPT-7-3"/>
            <p:cNvSpPr/>
            <p:nvPr/>
          </p:nvSpPr>
          <p:spPr>
            <a:xfrm>
              <a:off x="1139017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7" name="PPT-7-4"/>
            <p:cNvSpPr/>
            <p:nvPr/>
          </p:nvSpPr>
          <p:spPr>
            <a:xfrm>
              <a:off x="1198429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8" name="PPT-7-5"/>
            <p:cNvSpPr/>
            <p:nvPr/>
          </p:nvSpPr>
          <p:spPr>
            <a:xfrm>
              <a:off x="1584930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9" name="PPT-7-6"/>
            <p:cNvSpPr/>
            <p:nvPr/>
          </p:nvSpPr>
          <p:spPr>
            <a:xfrm>
              <a:off x="1644355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0" name="PPT-7-7"/>
            <p:cNvSpPr/>
            <p:nvPr/>
          </p:nvSpPr>
          <p:spPr>
            <a:xfrm>
              <a:off x="2030842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1" name="PPT-7-8"/>
            <p:cNvSpPr/>
            <p:nvPr/>
          </p:nvSpPr>
          <p:spPr>
            <a:xfrm>
              <a:off x="2109726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2" name="PPT-8"/>
          <p:cNvSpPr>
            <a:spLocks noGrp="1"/>
          </p:cNvSpPr>
          <p:nvPr>
            <p:ph type="body" sz="quarter" idx="41" hasCustomPrompt="1"/>
          </p:nvPr>
        </p:nvSpPr>
        <p:spPr>
          <a:xfrm>
            <a:off x="1214352" y="2930429"/>
            <a:ext cx="4426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80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43" name="PPT-9"/>
          <p:cNvSpPr>
            <a:spLocks noGrp="1"/>
          </p:cNvSpPr>
          <p:nvPr>
            <p:ph type="body" sz="quarter" idx="42" hasCustomPrompt="1"/>
          </p:nvPr>
        </p:nvSpPr>
        <p:spPr>
          <a:xfrm>
            <a:off x="1299624" y="4107451"/>
            <a:ext cx="4426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2000" b="0" i="0" u="none" strike="noStrike" kern="0" cap="none" spc="300" normalizeH="0" baseline="0" dirty="0" smtClean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44" name="PPT-10"/>
          <p:cNvSpPr>
            <a:spLocks noGrp="1"/>
          </p:cNvSpPr>
          <p:nvPr>
            <p:ph type="body" sz="quarter" idx="43" hasCustomPrompt="1"/>
          </p:nvPr>
        </p:nvSpPr>
        <p:spPr>
          <a:xfrm>
            <a:off x="1279951" y="2301824"/>
            <a:ext cx="1533100" cy="46166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lvl1pPr marL="0" indent="0" algn="ctr">
              <a:buNone/>
              <a:defRPr kumimoji="0" lang="zh-CN" altLang="en-US" sz="2400" b="0" i="0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-1"/>
          <p:cNvSpPr/>
          <p:nvPr userDrawn="1"/>
        </p:nvSpPr>
        <p:spPr>
          <a:xfrm rot="5400000">
            <a:off x="-60944" y="490157"/>
            <a:ext cx="961359" cy="278548"/>
          </a:xfrm>
          <a:prstGeom prst="roundRect">
            <a:avLst>
              <a:gd name="adj" fmla="val 15242"/>
            </a:avLst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543C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10" name="PPT-2"/>
          <p:cNvSpPr>
            <a:spLocks noGrp="1"/>
          </p:cNvSpPr>
          <p:nvPr>
            <p:ph type="body" sz="quarter" idx="41" hasCustomPrompt="1"/>
          </p:nvPr>
        </p:nvSpPr>
        <p:spPr>
          <a:xfrm>
            <a:off x="708459" y="304012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11" name="PPT-3"/>
          <p:cNvSpPr>
            <a:spLocks noGrp="1"/>
          </p:cNvSpPr>
          <p:nvPr>
            <p:ph type="body" sz="quarter" idx="42" hasCustomPrompt="1"/>
          </p:nvPr>
        </p:nvSpPr>
        <p:spPr>
          <a:xfrm>
            <a:off x="2647985" y="256472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PPT-4"/>
          <p:cNvSpPr>
            <a:spLocks noGrp="1"/>
          </p:cNvSpPr>
          <p:nvPr>
            <p:ph type="body" sz="quarter" idx="43" hasCustomPrompt="1"/>
          </p:nvPr>
        </p:nvSpPr>
        <p:spPr>
          <a:xfrm>
            <a:off x="740111" y="822057"/>
            <a:ext cx="2658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13" name="PPT-5"/>
          <p:cNvSpPr>
            <a:spLocks noGrp="1"/>
          </p:cNvSpPr>
          <p:nvPr>
            <p:ph type="body" sz="quarter" idx="44" hasCustomPrompt="1"/>
          </p:nvPr>
        </p:nvSpPr>
        <p:spPr>
          <a:xfrm>
            <a:off x="233944" y="202398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PT-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8473" cap="flat">
            <a:noFill/>
            <a:prstDash val="solid"/>
            <a:miter/>
          </a:ln>
        </p:spPr>
        <p:txBody>
          <a:bodyPr rtlCol="0" anchor="ctr"/>
          <a:lstStyle/>
          <a:p>
            <a:pPr marL="0" indent="0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27" name="PPT-2"/>
          <p:cNvSpPr/>
          <p:nvPr userDrawn="1"/>
        </p:nvSpPr>
        <p:spPr>
          <a:xfrm>
            <a:off x="316491" y="176502"/>
            <a:ext cx="11559018" cy="6504996"/>
          </a:xfrm>
          <a:prstGeom prst="roundRect">
            <a:avLst>
              <a:gd name="adj" fmla="val 1439"/>
            </a:avLst>
          </a:prstGeom>
          <a:gradFill>
            <a:gsLst>
              <a:gs pos="0">
                <a:schemeClr val="accent5"/>
              </a:gs>
              <a:gs pos="8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思源黑体 CN Bold" panose="020B0800000000000000" charset="-122"/>
              <a:buNone/>
            </a:pPr>
            <a:endParaRPr lang="zh-CN" altLang="en-US">
              <a:cs typeface="思源黑体 CN Bold" panose="020B0800000000000000" charset="-122"/>
            </a:endParaRPr>
          </a:p>
        </p:txBody>
      </p:sp>
      <p:pic>
        <p:nvPicPr>
          <p:cNvPr id="5" name="PPT-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sp>
        <p:nvSpPr>
          <p:cNvPr id="6" name="PPT-4"/>
          <p:cNvSpPr/>
          <p:nvPr userDrawn="1"/>
        </p:nvSpPr>
        <p:spPr>
          <a:xfrm>
            <a:off x="1138970" y="2208140"/>
            <a:ext cx="1815062" cy="525903"/>
          </a:xfrm>
          <a:prstGeom prst="roundRect">
            <a:avLst>
              <a:gd name="adj" fmla="val 1524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7" name="PPT-5"/>
          <p:cNvSpPr>
            <a:spLocks noGrp="1"/>
          </p:cNvSpPr>
          <p:nvPr>
            <p:ph type="body" sz="quarter" idx="36" hasCustomPrompt="1"/>
          </p:nvPr>
        </p:nvSpPr>
        <p:spPr>
          <a:xfrm>
            <a:off x="651950" y="443748"/>
            <a:ext cx="15212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YOUR LOGO</a:t>
            </a:r>
            <a:endParaRPr lang="en-US" altLang="zh-CN" dirty="0"/>
          </a:p>
        </p:txBody>
      </p:sp>
      <p:sp>
        <p:nvSpPr>
          <p:cNvPr id="8" name="PPT-6"/>
          <p:cNvSpPr>
            <a:spLocks noGrp="1"/>
          </p:cNvSpPr>
          <p:nvPr>
            <p:ph type="body" sz="quarter" idx="37" hasCustomPrompt="1"/>
          </p:nvPr>
        </p:nvSpPr>
        <p:spPr>
          <a:xfrm>
            <a:off x="696832" y="732546"/>
            <a:ext cx="141731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buFont typeface="Arial" panose="020B0604020202020204" pitchFamily="34" charset="0"/>
              <a:buNone/>
              <a:def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A UNIVERSITY</a:t>
            </a:r>
            <a:endParaRPr lang="en-US" altLang="zh-CN" dirty="0"/>
          </a:p>
        </p:txBody>
      </p:sp>
      <p:grpSp>
        <p:nvGrpSpPr>
          <p:cNvPr id="28" name="PPT-7"/>
          <p:cNvGrpSpPr/>
          <p:nvPr userDrawn="1"/>
        </p:nvGrpSpPr>
        <p:grpSpPr>
          <a:xfrm>
            <a:off x="693104" y="6051722"/>
            <a:ext cx="1640324" cy="302585"/>
            <a:chOff x="693104" y="6051722"/>
            <a:chExt cx="1640324" cy="302585"/>
          </a:xfrm>
        </p:grpSpPr>
        <p:sp>
          <p:nvSpPr>
            <p:cNvPr id="9" name="PPT-7-1"/>
            <p:cNvSpPr/>
            <p:nvPr userDrawn="1"/>
          </p:nvSpPr>
          <p:spPr>
            <a:xfrm>
              <a:off x="693104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0" name="PPT-7-2"/>
            <p:cNvSpPr/>
            <p:nvPr userDrawn="1"/>
          </p:nvSpPr>
          <p:spPr>
            <a:xfrm>
              <a:off x="775490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1" name="PPT-7-3"/>
            <p:cNvSpPr/>
            <p:nvPr userDrawn="1"/>
          </p:nvSpPr>
          <p:spPr>
            <a:xfrm>
              <a:off x="1139017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2" name="PPT-7-4"/>
            <p:cNvSpPr/>
            <p:nvPr userDrawn="1"/>
          </p:nvSpPr>
          <p:spPr>
            <a:xfrm>
              <a:off x="1198429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3" name="PPT-7-5"/>
            <p:cNvSpPr/>
            <p:nvPr userDrawn="1"/>
          </p:nvSpPr>
          <p:spPr>
            <a:xfrm>
              <a:off x="1584930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4" name="PPT-7-6"/>
            <p:cNvSpPr/>
            <p:nvPr userDrawn="1"/>
          </p:nvSpPr>
          <p:spPr>
            <a:xfrm>
              <a:off x="1644355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5" name="PPT-7-7"/>
            <p:cNvSpPr/>
            <p:nvPr userDrawn="1"/>
          </p:nvSpPr>
          <p:spPr>
            <a:xfrm>
              <a:off x="2030842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6" name="PPT-7-8"/>
            <p:cNvSpPr/>
            <p:nvPr userDrawn="1"/>
          </p:nvSpPr>
          <p:spPr>
            <a:xfrm>
              <a:off x="2109726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17" name="PPT-8"/>
          <p:cNvSpPr>
            <a:spLocks noGrp="1"/>
          </p:cNvSpPr>
          <p:nvPr>
            <p:ph type="body" sz="quarter" idx="41" hasCustomPrompt="1"/>
          </p:nvPr>
        </p:nvSpPr>
        <p:spPr>
          <a:xfrm>
            <a:off x="1214352" y="2930429"/>
            <a:ext cx="4426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80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18" name="PPT-9"/>
          <p:cNvSpPr>
            <a:spLocks noGrp="1"/>
          </p:cNvSpPr>
          <p:nvPr>
            <p:ph type="body" sz="quarter" idx="42" hasCustomPrompt="1"/>
          </p:nvPr>
        </p:nvSpPr>
        <p:spPr>
          <a:xfrm>
            <a:off x="1299624" y="4107451"/>
            <a:ext cx="4426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2000" b="0" i="0" u="none" strike="noStrike" kern="0" cap="none" spc="30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19" name="PPT-10"/>
          <p:cNvSpPr>
            <a:spLocks noGrp="1"/>
          </p:cNvSpPr>
          <p:nvPr>
            <p:ph type="body" sz="quarter" idx="43" hasCustomPrompt="1"/>
          </p:nvPr>
        </p:nvSpPr>
        <p:spPr>
          <a:xfrm>
            <a:off x="1279951" y="2301824"/>
            <a:ext cx="1533100" cy="46166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lvl1pPr marL="0" indent="0" algn="ctr">
              <a:buNone/>
              <a:defRPr kumimoji="0" lang="zh-CN" altLang="en-US" sz="2400" b="0" i="0" u="none" strike="noStrike" kern="0" cap="none" spc="0" normalizeH="0" baseline="0" dirty="0" smtClean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-1"/>
          <p:cNvSpPr/>
          <p:nvPr userDrawn="1"/>
        </p:nvSpPr>
        <p:spPr>
          <a:xfrm rot="16200000" flipH="1">
            <a:off x="2778284" y="490158"/>
            <a:ext cx="961359" cy="278548"/>
          </a:xfrm>
          <a:prstGeom prst="roundRect">
            <a:avLst>
              <a:gd name="adj" fmla="val 15242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10" name="PPT-2"/>
          <p:cNvSpPr>
            <a:spLocks noGrp="1"/>
          </p:cNvSpPr>
          <p:nvPr>
            <p:ph type="body" sz="quarter" idx="49" hasCustomPrompt="1"/>
          </p:nvPr>
        </p:nvSpPr>
        <p:spPr>
          <a:xfrm>
            <a:off x="981714" y="279735"/>
            <a:ext cx="199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0" lang="zh-CN" altLang="en-US" sz="3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11" name="PPT-3"/>
          <p:cNvSpPr>
            <a:spLocks noGrp="1"/>
          </p:cNvSpPr>
          <p:nvPr>
            <p:ph type="body" sz="quarter" idx="50" hasCustomPrompt="1"/>
          </p:nvPr>
        </p:nvSpPr>
        <p:spPr>
          <a:xfrm>
            <a:off x="192064" y="256336"/>
            <a:ext cx="78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kumimoji="0" lang="zh-CN" altLang="en-US" sz="36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2" name="PPT-4"/>
          <p:cNvSpPr>
            <a:spLocks noGrp="1"/>
          </p:cNvSpPr>
          <p:nvPr>
            <p:ph type="body" sz="quarter" idx="51" hasCustomPrompt="1"/>
          </p:nvPr>
        </p:nvSpPr>
        <p:spPr>
          <a:xfrm>
            <a:off x="295858" y="827246"/>
            <a:ext cx="2681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800" b="0" i="0" u="none" strike="noStrike" kern="0" cap="none" spc="30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</a:t>
            </a:r>
            <a:endParaRPr lang="zh-CN" altLang="en-US" dirty="0"/>
          </a:p>
        </p:txBody>
      </p:sp>
      <p:sp>
        <p:nvSpPr>
          <p:cNvPr id="13" name="PPT-5"/>
          <p:cNvSpPr>
            <a:spLocks noGrp="1"/>
          </p:cNvSpPr>
          <p:nvPr>
            <p:ph type="body" sz="quarter" idx="52" hasCustomPrompt="1"/>
          </p:nvPr>
        </p:nvSpPr>
        <p:spPr>
          <a:xfrm>
            <a:off x="3064189" y="204975"/>
            <a:ext cx="369332" cy="85368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lvl1pPr marL="0" indent="0" algn="ctr">
              <a:buNone/>
              <a:defRPr kumimoji="0" lang="zh-CN" altLang="en-US" sz="1200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PART 02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PT-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84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4" name="PPT-2"/>
          <p:cNvSpPr/>
          <p:nvPr userDrawn="1"/>
        </p:nvSpPr>
        <p:spPr>
          <a:xfrm>
            <a:off x="316491" y="176502"/>
            <a:ext cx="11559018" cy="6504996"/>
          </a:xfrm>
          <a:prstGeom prst="roundRect">
            <a:avLst>
              <a:gd name="adj" fmla="val 1439"/>
            </a:avLst>
          </a:prstGeom>
          <a:gradFill>
            <a:gsLst>
              <a:gs pos="0">
                <a:schemeClr val="accent5"/>
              </a:gs>
              <a:gs pos="8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Bold" panose="020B0800000000000000" charset="-122"/>
            </a:endParaRPr>
          </a:p>
        </p:txBody>
      </p:sp>
      <p:grpSp>
        <p:nvGrpSpPr>
          <p:cNvPr id="29" name="PPT-3"/>
          <p:cNvGrpSpPr/>
          <p:nvPr userDrawn="1"/>
        </p:nvGrpSpPr>
        <p:grpSpPr>
          <a:xfrm>
            <a:off x="693104" y="6051722"/>
            <a:ext cx="1640324" cy="302585"/>
            <a:chOff x="693104" y="6051722"/>
            <a:chExt cx="1640324" cy="302585"/>
          </a:xfrm>
        </p:grpSpPr>
        <p:sp>
          <p:nvSpPr>
            <p:cNvPr id="5" name="PPT-3-1"/>
            <p:cNvSpPr/>
            <p:nvPr userDrawn="1"/>
          </p:nvSpPr>
          <p:spPr>
            <a:xfrm>
              <a:off x="693104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6" name="PPT-3-2"/>
            <p:cNvSpPr/>
            <p:nvPr userDrawn="1"/>
          </p:nvSpPr>
          <p:spPr>
            <a:xfrm>
              <a:off x="775490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7" name="PPT-3-3"/>
            <p:cNvSpPr/>
            <p:nvPr userDrawn="1"/>
          </p:nvSpPr>
          <p:spPr>
            <a:xfrm>
              <a:off x="1139017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8" name="PPT-3-4"/>
            <p:cNvSpPr/>
            <p:nvPr userDrawn="1"/>
          </p:nvSpPr>
          <p:spPr>
            <a:xfrm>
              <a:off x="1198429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9" name="PPT-3-5"/>
            <p:cNvSpPr/>
            <p:nvPr userDrawn="1"/>
          </p:nvSpPr>
          <p:spPr>
            <a:xfrm>
              <a:off x="1584930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0" name="PPT-3-6"/>
            <p:cNvSpPr/>
            <p:nvPr userDrawn="1"/>
          </p:nvSpPr>
          <p:spPr>
            <a:xfrm>
              <a:off x="1644355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1" name="PPT-3-7"/>
            <p:cNvSpPr/>
            <p:nvPr userDrawn="1"/>
          </p:nvSpPr>
          <p:spPr>
            <a:xfrm>
              <a:off x="2030842" y="6051722"/>
              <a:ext cx="302586" cy="302585"/>
            </a:xfrm>
            <a:prstGeom prst="ellipse">
              <a:avLst/>
            </a:prstGeom>
            <a:solidFill>
              <a:schemeClr val="accent2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2" name="PPT-3-8"/>
            <p:cNvSpPr/>
            <p:nvPr userDrawn="1"/>
          </p:nvSpPr>
          <p:spPr>
            <a:xfrm>
              <a:off x="2109726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13" name="PPT-4"/>
          <p:cNvSpPr/>
          <p:nvPr userDrawn="1"/>
        </p:nvSpPr>
        <p:spPr>
          <a:xfrm>
            <a:off x="911856" y="4787219"/>
            <a:ext cx="3629847" cy="374871"/>
          </a:xfrm>
          <a:custGeom>
            <a:avLst/>
            <a:gdLst>
              <a:gd name="connsiteX0" fmla="*/ 0 w 4032000"/>
              <a:gd name="connsiteY0" fmla="*/ 0 h 315428"/>
              <a:gd name="connsiteX1" fmla="*/ 4032000 w 4032000"/>
              <a:gd name="connsiteY1" fmla="*/ 0 h 315428"/>
              <a:gd name="connsiteX2" fmla="*/ 4032000 w 4032000"/>
              <a:gd name="connsiteY2" fmla="*/ 315429 h 315428"/>
              <a:gd name="connsiteX3" fmla="*/ 0 w 4032000"/>
              <a:gd name="connsiteY3" fmla="*/ 315429 h 31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0" h="315428">
                <a:moveTo>
                  <a:pt x="0" y="0"/>
                </a:moveTo>
                <a:lnTo>
                  <a:pt x="4032000" y="0"/>
                </a:lnTo>
                <a:lnTo>
                  <a:pt x="4032000" y="315429"/>
                </a:lnTo>
                <a:lnTo>
                  <a:pt x="0" y="315429"/>
                </a:ln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8C96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14" name="PPT-5"/>
          <p:cNvSpPr/>
          <p:nvPr userDrawn="1"/>
        </p:nvSpPr>
        <p:spPr>
          <a:xfrm>
            <a:off x="4055037" y="5102421"/>
            <a:ext cx="919440" cy="258318"/>
          </a:xfrm>
          <a:custGeom>
            <a:avLst/>
            <a:gdLst>
              <a:gd name="connsiteX0" fmla="*/ 0 w 929142"/>
              <a:gd name="connsiteY0" fmla="*/ 0 h 222857"/>
              <a:gd name="connsiteX1" fmla="*/ 929143 w 929142"/>
              <a:gd name="connsiteY1" fmla="*/ 0 h 222857"/>
              <a:gd name="connsiteX2" fmla="*/ 929143 w 929142"/>
              <a:gd name="connsiteY2" fmla="*/ 222857 h 222857"/>
              <a:gd name="connsiteX3" fmla="*/ 0 w 929142"/>
              <a:gd name="connsiteY3" fmla="*/ 222857 h 22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142" h="222857">
                <a:moveTo>
                  <a:pt x="0" y="0"/>
                </a:moveTo>
                <a:lnTo>
                  <a:pt x="929143" y="0"/>
                </a:lnTo>
                <a:lnTo>
                  <a:pt x="929143" y="222857"/>
                </a:lnTo>
                <a:lnTo>
                  <a:pt x="0" y="2228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8C96"/>
              </a:soli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sp>
        <p:nvSpPr>
          <p:cNvPr id="15" name="PPT-6"/>
          <p:cNvSpPr/>
          <p:nvPr userDrawn="1"/>
        </p:nvSpPr>
        <p:spPr>
          <a:xfrm>
            <a:off x="938316" y="3817075"/>
            <a:ext cx="5256000" cy="45719"/>
          </a:xfrm>
          <a:custGeom>
            <a:avLst/>
            <a:gdLst>
              <a:gd name="connsiteX0" fmla="*/ 0 w 4686857"/>
              <a:gd name="connsiteY0" fmla="*/ 0 h 20571"/>
              <a:gd name="connsiteX1" fmla="*/ 4686857 w 4686857"/>
              <a:gd name="connsiteY1" fmla="*/ 0 h 20571"/>
              <a:gd name="connsiteX2" fmla="*/ 4686857 w 4686857"/>
              <a:gd name="connsiteY2" fmla="*/ 20571 h 20571"/>
              <a:gd name="connsiteX3" fmla="*/ 0 w 4686857"/>
              <a:gd name="connsiteY3" fmla="*/ 20571 h 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6857" h="20571">
                <a:moveTo>
                  <a:pt x="0" y="0"/>
                </a:moveTo>
                <a:lnTo>
                  <a:pt x="4686857" y="0"/>
                </a:lnTo>
                <a:lnTo>
                  <a:pt x="4686857" y="20571"/>
                </a:lnTo>
                <a:lnTo>
                  <a:pt x="0" y="20571"/>
                </a:ln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  <a:tileRect/>
          </a:gra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思源黑体 CN Bold" panose="020B0800000000000000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C7252"/>
                  </a:gs>
                  <a:gs pos="100000">
                    <a:srgbClr val="58402E"/>
                  </a:gs>
                </a:gsLst>
                <a:lin ang="2700000" scaled="0"/>
              </a:gradFill>
              <a:effectLst/>
              <a:uLnTx/>
              <a:uFillTx/>
              <a:latin typeface="思源黑体 CN Bold" panose="020B0800000000000000" charset="-122"/>
              <a:ea typeface="思源黑体 CN Light" panose="020B0300000000000000" pitchFamily="34" charset="-122"/>
              <a:cs typeface="思源黑体 CN Bold" panose="020B0800000000000000" charset="-122"/>
            </a:endParaRPr>
          </a:p>
        </p:txBody>
      </p:sp>
      <p:pic>
        <p:nvPicPr>
          <p:cNvPr id="16" name="PPT-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231400" y="813079"/>
            <a:ext cx="5313504" cy="5368645"/>
          </a:xfrm>
          <a:prstGeom prst="rect">
            <a:avLst/>
          </a:prstGeom>
        </p:spPr>
      </p:pic>
      <p:sp>
        <p:nvSpPr>
          <p:cNvPr id="17" name="PPT-8"/>
          <p:cNvSpPr>
            <a:spLocks noGrp="1"/>
          </p:cNvSpPr>
          <p:nvPr>
            <p:ph type="body" sz="quarter" idx="36" hasCustomPrompt="1"/>
          </p:nvPr>
        </p:nvSpPr>
        <p:spPr>
          <a:xfrm>
            <a:off x="651950" y="443748"/>
            <a:ext cx="15212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YOUR LOGO</a:t>
            </a:r>
            <a:endParaRPr lang="en-US" altLang="zh-CN" dirty="0"/>
          </a:p>
        </p:txBody>
      </p:sp>
      <p:sp>
        <p:nvSpPr>
          <p:cNvPr id="18" name="PPT-9"/>
          <p:cNvSpPr>
            <a:spLocks noGrp="1"/>
          </p:cNvSpPr>
          <p:nvPr>
            <p:ph type="body" sz="quarter" idx="37" hasCustomPrompt="1"/>
          </p:nvPr>
        </p:nvSpPr>
        <p:spPr>
          <a:xfrm>
            <a:off x="696832" y="732546"/>
            <a:ext cx="141731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buFont typeface="Arial" panose="020B0604020202020204" pitchFamily="34" charset="0"/>
              <a:buNone/>
              <a:defRPr kumimoji="0" lang="en-US" altLang="zh-CN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A UNIVERSITY</a:t>
            </a:r>
            <a:endParaRPr lang="en-US" altLang="zh-CN" dirty="0"/>
          </a:p>
        </p:txBody>
      </p:sp>
      <p:sp>
        <p:nvSpPr>
          <p:cNvPr id="19" name="PPT-10"/>
          <p:cNvSpPr>
            <a:spLocks noGrp="1"/>
          </p:cNvSpPr>
          <p:nvPr>
            <p:ph type="body" sz="quarter" idx="38" hasCustomPrompt="1"/>
          </p:nvPr>
        </p:nvSpPr>
        <p:spPr>
          <a:xfrm>
            <a:off x="693105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添</a:t>
            </a:r>
            <a:endParaRPr lang="en-US" altLang="zh-CN" dirty="0"/>
          </a:p>
        </p:txBody>
      </p:sp>
      <p:sp>
        <p:nvSpPr>
          <p:cNvPr id="20" name="PPT-11"/>
          <p:cNvSpPr>
            <a:spLocks noGrp="1"/>
          </p:cNvSpPr>
          <p:nvPr>
            <p:ph type="body" sz="quarter" idx="39" hasCustomPrompt="1"/>
          </p:nvPr>
        </p:nvSpPr>
        <p:spPr>
          <a:xfrm>
            <a:off x="1979838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加</a:t>
            </a:r>
            <a:endParaRPr lang="zh-CN" altLang="en-US" dirty="0"/>
          </a:p>
        </p:txBody>
      </p:sp>
      <p:sp>
        <p:nvSpPr>
          <p:cNvPr id="21" name="PPT-12"/>
          <p:cNvSpPr>
            <a:spLocks noGrp="1"/>
          </p:cNvSpPr>
          <p:nvPr>
            <p:ph type="body" sz="quarter" idx="40" hasCustomPrompt="1"/>
          </p:nvPr>
        </p:nvSpPr>
        <p:spPr>
          <a:xfrm>
            <a:off x="3262786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标</a:t>
            </a:r>
            <a:endParaRPr lang="zh-CN" altLang="en-US" dirty="0"/>
          </a:p>
        </p:txBody>
      </p:sp>
      <p:sp>
        <p:nvSpPr>
          <p:cNvPr id="22" name="PPT-13"/>
          <p:cNvSpPr>
            <a:spLocks noGrp="1"/>
          </p:cNvSpPr>
          <p:nvPr>
            <p:ph type="body" sz="quarter" idx="41" hasCustomPrompt="1"/>
          </p:nvPr>
        </p:nvSpPr>
        <p:spPr>
          <a:xfrm>
            <a:off x="929320" y="1661456"/>
            <a:ext cx="374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en-US" altLang="zh-CN" b="0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单击此处添加副标题</a:t>
            </a:r>
            <a:endParaRPr lang="zh-CN" altLang="en-US" dirty="0"/>
          </a:p>
        </p:txBody>
      </p:sp>
      <p:sp>
        <p:nvSpPr>
          <p:cNvPr id="24" name="PPT-14"/>
          <p:cNvSpPr>
            <a:spLocks noGrp="1"/>
          </p:cNvSpPr>
          <p:nvPr>
            <p:ph type="body" sz="quarter" idx="43" hasCustomPrompt="1"/>
          </p:nvPr>
        </p:nvSpPr>
        <p:spPr>
          <a:xfrm>
            <a:off x="844023" y="3978588"/>
            <a:ext cx="4099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2000" b="0" i="0" u="none" strike="noStrike" cap="none" spc="0" normalizeH="0" baseline="0" dirty="0" smtClean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25" name="PPT-15"/>
          <p:cNvSpPr>
            <a:spLocks noGrp="1"/>
          </p:cNvSpPr>
          <p:nvPr>
            <p:ph type="body" sz="quarter" idx="44" hasCustomPrompt="1"/>
          </p:nvPr>
        </p:nvSpPr>
        <p:spPr>
          <a:xfrm>
            <a:off x="844023" y="4379755"/>
            <a:ext cx="4742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kumimoji="0" lang="zh-CN" altLang="en-US" sz="1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单击此处输入你的正文，文字是您思想的提炼</a:t>
            </a:r>
            <a:endParaRPr lang="zh-CN" altLang="en-US" dirty="0"/>
          </a:p>
        </p:txBody>
      </p:sp>
      <p:sp>
        <p:nvSpPr>
          <p:cNvPr id="26" name="PPT-16"/>
          <p:cNvSpPr>
            <a:spLocks noGrp="1"/>
          </p:cNvSpPr>
          <p:nvPr>
            <p:ph type="body" sz="quarter" idx="45" hasCustomPrompt="1"/>
          </p:nvPr>
        </p:nvSpPr>
        <p:spPr>
          <a:xfrm>
            <a:off x="942166" y="4829530"/>
            <a:ext cx="3569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buNone/>
              <a:def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演讲人：某某某      某某高校 </a:t>
            </a:r>
            <a:r>
              <a:rPr lang="en-US" altLang="zh-CN" dirty="0"/>
              <a:t>· </a:t>
            </a:r>
            <a:r>
              <a:rPr lang="zh-CN" altLang="en-US" dirty="0"/>
              <a:t>某某专业</a:t>
            </a:r>
            <a:endParaRPr lang="zh-CN" altLang="en-US" dirty="0"/>
          </a:p>
        </p:txBody>
      </p:sp>
      <p:sp>
        <p:nvSpPr>
          <p:cNvPr id="27" name="PPT-17"/>
          <p:cNvSpPr>
            <a:spLocks noGrp="1"/>
          </p:cNvSpPr>
          <p:nvPr>
            <p:ph type="body" sz="quarter" idx="46" hasCustomPrompt="1"/>
          </p:nvPr>
        </p:nvSpPr>
        <p:spPr>
          <a:xfrm>
            <a:off x="4080651" y="5127520"/>
            <a:ext cx="868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buNone/>
              <a:defRPr kumimoji="0" lang="zh-CN" altLang="en-US" sz="1000" b="0" i="0" u="none" strike="noStrike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dirty="0"/>
              <a:t>20XX.XX.XX</a:t>
            </a:r>
            <a:endParaRPr lang="en-US" altLang="zh-CN" dirty="0"/>
          </a:p>
        </p:txBody>
      </p:sp>
      <p:sp>
        <p:nvSpPr>
          <p:cNvPr id="28" name="PPT-18"/>
          <p:cNvSpPr>
            <a:spLocks noGrp="1"/>
          </p:cNvSpPr>
          <p:nvPr>
            <p:ph type="body" sz="quarter" idx="47" hasCustomPrompt="1"/>
          </p:nvPr>
        </p:nvSpPr>
        <p:spPr>
          <a:xfrm>
            <a:off x="4549519" y="2050916"/>
            <a:ext cx="174919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0" lang="en-US" altLang="zh-CN" sz="12500" b="0" i="0" u="none" strike="noStrike" cap="none" spc="-300" normalizeH="0" baseline="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schemeClr val="accent1">
                      <a:alpha val="20000"/>
                    </a:schemeClr>
                  </a:outerShdw>
                </a:effectLst>
                <a:uLnTx/>
                <a:uFillTx/>
                <a:latin typeface="汉仪书魂体简" panose="02010609000101010101" pitchFamily="49" charset="-122"/>
                <a:ea typeface="汉仪书魂体简" panose="02010609000101010101" pitchFamily="49" charset="-122"/>
                <a:cs typeface="思源黑体 CN Bold" panose="020B0800000000000000" charset="-122"/>
              </a:defRPr>
            </a:lvl1pPr>
          </a:lstStyle>
          <a:p>
            <a:pPr marL="228600" marR="0" lvl="0" indent="-2286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wrap="square">
            <a:normAutofit/>
          </a:bodyPr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 wrap="square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 wrap="square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" hidden="1"/>
          <p:cNvSpPr txBox="1"/>
          <p:nvPr userDrawn="1"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9F9F9"/>
            </a:gs>
            <a:gs pos="96300">
              <a:srgbClr val="EEEEEE"/>
            </a:gs>
            <a:gs pos="100000">
              <a:srgbClr val="E4E4E4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333A8-9EDF-4AA3-BA93-953C79DC8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7BD75-B8B9-44DD-ACE6-194DB5ABC47D}" type="slidenum">
              <a:rPr lang="zh-CN" altLang="en-US" smtClean="0"/>
            </a:fld>
            <a:endParaRPr lang="zh-CN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-635" y="6649085"/>
            <a:ext cx="12193270" cy="260350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image" Target="../media/image18.png"/><Relationship Id="rId2" Type="http://schemas.openxmlformats.org/officeDocument/2006/relationships/image" Target="../media/image14.png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image" Target="../media/image17.png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image" Target="../media/image16.png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16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21.png"/><Relationship Id="rId3" Type="http://schemas.openxmlformats.org/officeDocument/2006/relationships/image" Target="../media/image8.png"/><Relationship Id="rId28" Type="http://schemas.openxmlformats.org/officeDocument/2006/relationships/slideLayout" Target="../slideLayouts/slideLayout6.xml"/><Relationship Id="rId27" Type="http://schemas.openxmlformats.org/officeDocument/2006/relationships/tags" Target="../tags/tag41.xml"/><Relationship Id="rId26" Type="http://schemas.openxmlformats.org/officeDocument/2006/relationships/tags" Target="../tags/tag40.xml"/><Relationship Id="rId25" Type="http://schemas.openxmlformats.org/officeDocument/2006/relationships/tags" Target="../tags/tag39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image" Target="../media/image24.png"/><Relationship Id="rId2" Type="http://schemas.microsoft.com/office/2007/relationships/hdphoto" Target="../media/image20.wdp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image" Target="../media/image23.png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image" Target="../media/image22.png"/><Relationship Id="rId10" Type="http://schemas.openxmlformats.org/officeDocument/2006/relationships/tags" Target="../tags/tag27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25.png"/><Relationship Id="rId1" Type="http://schemas.openxmlformats.org/officeDocument/2006/relationships/tags" Target="../tags/tag4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2" Type="http://schemas.openxmlformats.org/officeDocument/2006/relationships/slideLayout" Target="../slideLayouts/slideLayout9.xml"/><Relationship Id="rId21" Type="http://schemas.openxmlformats.org/officeDocument/2006/relationships/tags" Target="../tags/tag66.xml"/><Relationship Id="rId20" Type="http://schemas.openxmlformats.org/officeDocument/2006/relationships/tags" Target="../tags/tag65.xml"/><Relationship Id="rId2" Type="http://schemas.openxmlformats.org/officeDocument/2006/relationships/tags" Target="../tags/tag47.xml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8" Type="http://schemas.openxmlformats.org/officeDocument/2006/relationships/notesSlide" Target="../notesSlides/notesSlide2.xml"/><Relationship Id="rId47" Type="http://schemas.openxmlformats.org/officeDocument/2006/relationships/slideLayout" Target="../slideLayouts/slideLayout9.xml"/><Relationship Id="rId46" Type="http://schemas.openxmlformats.org/officeDocument/2006/relationships/tags" Target="../tags/tag100.xml"/><Relationship Id="rId45" Type="http://schemas.openxmlformats.org/officeDocument/2006/relationships/tags" Target="../tags/tag99.xml"/><Relationship Id="rId44" Type="http://schemas.openxmlformats.org/officeDocument/2006/relationships/image" Target="../media/image37.svg"/><Relationship Id="rId43" Type="http://schemas.openxmlformats.org/officeDocument/2006/relationships/image" Target="../media/image36.png"/><Relationship Id="rId42" Type="http://schemas.openxmlformats.org/officeDocument/2006/relationships/tags" Target="../tags/tag98.xml"/><Relationship Id="rId41" Type="http://schemas.openxmlformats.org/officeDocument/2006/relationships/image" Target="../media/image35.svg"/><Relationship Id="rId40" Type="http://schemas.openxmlformats.org/officeDocument/2006/relationships/image" Target="../media/image34.png"/><Relationship Id="rId4" Type="http://schemas.openxmlformats.org/officeDocument/2006/relationships/tags" Target="../tags/tag70.xml"/><Relationship Id="rId39" Type="http://schemas.openxmlformats.org/officeDocument/2006/relationships/tags" Target="../tags/tag97.xml"/><Relationship Id="rId38" Type="http://schemas.openxmlformats.org/officeDocument/2006/relationships/image" Target="../media/image33.svg"/><Relationship Id="rId37" Type="http://schemas.openxmlformats.org/officeDocument/2006/relationships/image" Target="../media/image32.png"/><Relationship Id="rId36" Type="http://schemas.openxmlformats.org/officeDocument/2006/relationships/tags" Target="../tags/tag96.xml"/><Relationship Id="rId35" Type="http://schemas.openxmlformats.org/officeDocument/2006/relationships/image" Target="../media/image31.svg"/><Relationship Id="rId34" Type="http://schemas.openxmlformats.org/officeDocument/2006/relationships/image" Target="../media/image30.png"/><Relationship Id="rId33" Type="http://schemas.openxmlformats.org/officeDocument/2006/relationships/tags" Target="../tags/tag95.xml"/><Relationship Id="rId32" Type="http://schemas.openxmlformats.org/officeDocument/2006/relationships/image" Target="../media/image29.svg"/><Relationship Id="rId31" Type="http://schemas.openxmlformats.org/officeDocument/2006/relationships/image" Target="../media/image28.png"/><Relationship Id="rId30" Type="http://schemas.openxmlformats.org/officeDocument/2006/relationships/tags" Target="../tags/tag94.xml"/><Relationship Id="rId3" Type="http://schemas.openxmlformats.org/officeDocument/2006/relationships/tags" Target="../tags/tag69.xml"/><Relationship Id="rId29" Type="http://schemas.openxmlformats.org/officeDocument/2006/relationships/image" Target="../media/image27.svg"/><Relationship Id="rId28" Type="http://schemas.openxmlformats.org/officeDocument/2006/relationships/image" Target="../media/image26.png"/><Relationship Id="rId27" Type="http://schemas.openxmlformats.org/officeDocument/2006/relationships/tags" Target="../tags/tag93.xml"/><Relationship Id="rId26" Type="http://schemas.openxmlformats.org/officeDocument/2006/relationships/tags" Target="../tags/tag92.xml"/><Relationship Id="rId25" Type="http://schemas.openxmlformats.org/officeDocument/2006/relationships/tags" Target="../tags/tag91.xml"/><Relationship Id="rId24" Type="http://schemas.openxmlformats.org/officeDocument/2006/relationships/tags" Target="../tags/tag90.xml"/><Relationship Id="rId23" Type="http://schemas.openxmlformats.org/officeDocument/2006/relationships/tags" Target="../tags/tag89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68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7" Type="http://schemas.openxmlformats.org/officeDocument/2006/relationships/notesSlide" Target="../notesSlides/notesSlide3.xml"/><Relationship Id="rId46" Type="http://schemas.openxmlformats.org/officeDocument/2006/relationships/slideLayout" Target="../slideLayouts/slideLayout9.xml"/><Relationship Id="rId45" Type="http://schemas.openxmlformats.org/officeDocument/2006/relationships/tags" Target="../tags/tag133.xml"/><Relationship Id="rId44" Type="http://schemas.openxmlformats.org/officeDocument/2006/relationships/tags" Target="../tags/tag132.xml"/><Relationship Id="rId43" Type="http://schemas.openxmlformats.org/officeDocument/2006/relationships/image" Target="../media/image37.svg"/><Relationship Id="rId42" Type="http://schemas.openxmlformats.org/officeDocument/2006/relationships/image" Target="../media/image36.png"/><Relationship Id="rId41" Type="http://schemas.openxmlformats.org/officeDocument/2006/relationships/tags" Target="../tags/tag131.xml"/><Relationship Id="rId40" Type="http://schemas.openxmlformats.org/officeDocument/2006/relationships/image" Target="../media/image35.svg"/><Relationship Id="rId4" Type="http://schemas.openxmlformats.org/officeDocument/2006/relationships/tags" Target="../tags/tag104.xml"/><Relationship Id="rId39" Type="http://schemas.openxmlformats.org/officeDocument/2006/relationships/image" Target="../media/image34.png"/><Relationship Id="rId38" Type="http://schemas.openxmlformats.org/officeDocument/2006/relationships/tags" Target="../tags/tag130.xml"/><Relationship Id="rId37" Type="http://schemas.openxmlformats.org/officeDocument/2006/relationships/image" Target="../media/image33.svg"/><Relationship Id="rId36" Type="http://schemas.openxmlformats.org/officeDocument/2006/relationships/image" Target="../media/image32.png"/><Relationship Id="rId35" Type="http://schemas.openxmlformats.org/officeDocument/2006/relationships/tags" Target="../tags/tag129.xml"/><Relationship Id="rId34" Type="http://schemas.openxmlformats.org/officeDocument/2006/relationships/image" Target="../media/image31.svg"/><Relationship Id="rId33" Type="http://schemas.openxmlformats.org/officeDocument/2006/relationships/image" Target="../media/image30.png"/><Relationship Id="rId32" Type="http://schemas.openxmlformats.org/officeDocument/2006/relationships/tags" Target="../tags/tag128.xml"/><Relationship Id="rId31" Type="http://schemas.openxmlformats.org/officeDocument/2006/relationships/image" Target="../media/image29.svg"/><Relationship Id="rId30" Type="http://schemas.openxmlformats.org/officeDocument/2006/relationships/image" Target="../media/image28.png"/><Relationship Id="rId3" Type="http://schemas.openxmlformats.org/officeDocument/2006/relationships/tags" Target="../tags/tag103.xml"/><Relationship Id="rId29" Type="http://schemas.openxmlformats.org/officeDocument/2006/relationships/tags" Target="../tags/tag127.xml"/><Relationship Id="rId28" Type="http://schemas.openxmlformats.org/officeDocument/2006/relationships/image" Target="../media/image27.svg"/><Relationship Id="rId27" Type="http://schemas.openxmlformats.org/officeDocument/2006/relationships/image" Target="../media/image26.png"/><Relationship Id="rId26" Type="http://schemas.openxmlformats.org/officeDocument/2006/relationships/tags" Target="../tags/tag126.xml"/><Relationship Id="rId25" Type="http://schemas.openxmlformats.org/officeDocument/2006/relationships/tags" Target="../tags/tag125.xml"/><Relationship Id="rId24" Type="http://schemas.openxmlformats.org/officeDocument/2006/relationships/tags" Target="../tags/tag124.xml"/><Relationship Id="rId23" Type="http://schemas.openxmlformats.org/officeDocument/2006/relationships/tags" Target="../tags/tag123.xml"/><Relationship Id="rId22" Type="http://schemas.openxmlformats.org/officeDocument/2006/relationships/tags" Target="../tags/tag122.xml"/><Relationship Id="rId21" Type="http://schemas.openxmlformats.org/officeDocument/2006/relationships/tags" Target="../tags/tag121.xml"/><Relationship Id="rId20" Type="http://schemas.openxmlformats.org/officeDocument/2006/relationships/tags" Target="../tags/tag120.xml"/><Relationship Id="rId2" Type="http://schemas.openxmlformats.org/officeDocument/2006/relationships/tags" Target="../tags/tag102.xml"/><Relationship Id="rId19" Type="http://schemas.openxmlformats.org/officeDocument/2006/relationships/tags" Target="../tags/tag11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image" Target="../media/image38.jpeg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142.xml"/><Relationship Id="rId11" Type="http://schemas.openxmlformats.org/officeDocument/2006/relationships/image" Target="../media/image4.jpeg"/><Relationship Id="rId10" Type="http://schemas.openxmlformats.org/officeDocument/2006/relationships/tags" Target="../tags/tag141.xml"/><Relationship Id="rId1" Type="http://schemas.openxmlformats.org/officeDocument/2006/relationships/tags" Target="../tags/tag13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image" Target="../media/image3.png"/><Relationship Id="rId5" Type="http://schemas.openxmlformats.org/officeDocument/2006/relationships/tags" Target="../tags/tag145.xml"/><Relationship Id="rId4" Type="http://schemas.openxmlformats.org/officeDocument/2006/relationships/image" Target="../media/image40.png"/><Relationship Id="rId30" Type="http://schemas.openxmlformats.org/officeDocument/2006/relationships/slideLayout" Target="../slideLayouts/slideLayout4.xml"/><Relationship Id="rId3" Type="http://schemas.openxmlformats.org/officeDocument/2006/relationships/tags" Target="../tags/tag144.xml"/><Relationship Id="rId29" Type="http://schemas.openxmlformats.org/officeDocument/2006/relationships/tags" Target="../tags/tag163.xml"/><Relationship Id="rId28" Type="http://schemas.openxmlformats.org/officeDocument/2006/relationships/image" Target="../media/image18.png"/><Relationship Id="rId27" Type="http://schemas.openxmlformats.org/officeDocument/2006/relationships/tags" Target="../tags/tag162.xml"/><Relationship Id="rId26" Type="http://schemas.openxmlformats.org/officeDocument/2006/relationships/tags" Target="../tags/tag161.xml"/><Relationship Id="rId25" Type="http://schemas.openxmlformats.org/officeDocument/2006/relationships/tags" Target="../tags/tag160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image" Target="../media/image15.png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image" Target="../media/image12.png"/><Relationship Id="rId19" Type="http://schemas.openxmlformats.org/officeDocument/2006/relationships/tags" Target="../tags/tag155.xml"/><Relationship Id="rId18" Type="http://schemas.openxmlformats.org/officeDocument/2006/relationships/image" Target="../media/image39.jpeg"/><Relationship Id="rId17" Type="http://schemas.openxmlformats.org/officeDocument/2006/relationships/tags" Target="../tags/tag154.xml"/><Relationship Id="rId16" Type="http://schemas.openxmlformats.org/officeDocument/2006/relationships/tags" Target="../tags/tag153.xml"/><Relationship Id="rId15" Type="http://schemas.openxmlformats.org/officeDocument/2006/relationships/tags" Target="../tags/tag152.xml"/><Relationship Id="rId14" Type="http://schemas.openxmlformats.org/officeDocument/2006/relationships/image" Target="../media/image41.jpeg"/><Relationship Id="rId13" Type="http://schemas.openxmlformats.org/officeDocument/2006/relationships/tags" Target="../tags/tag151.xml"/><Relationship Id="rId12" Type="http://schemas.openxmlformats.org/officeDocument/2006/relationships/image" Target="../media/image38.jpeg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64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4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66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4.jpeg"/><Relationship Id="rId2" Type="http://schemas.openxmlformats.org/officeDocument/2006/relationships/image" Target="../media/image41.jpeg"/><Relationship Id="rId1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39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67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39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68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39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69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70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39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71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7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4.jpeg"/><Relationship Id="rId2" Type="http://schemas.openxmlformats.org/officeDocument/2006/relationships/image" Target="../media/image38.jpeg"/><Relationship Id="rId1" Type="http://schemas.openxmlformats.org/officeDocument/2006/relationships/tags" Target="../tags/tag173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39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7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75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4.jpeg"/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tags" Target="../tags/tag176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41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177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PT-1"/>
          <p:cNvSpPr>
            <a:spLocks noGrp="1"/>
          </p:cNvSpPr>
          <p:nvPr>
            <p:ph type="body" sz="quarter" idx="36"/>
          </p:nvPr>
        </p:nvSpPr>
        <p:spPr>
          <a:xfrm>
            <a:off x="635335" y="443748"/>
            <a:ext cx="1554480" cy="339725"/>
          </a:xfrm>
        </p:spPr>
        <p:txBody>
          <a:bodyPr/>
          <a:lstStyle/>
          <a:p>
            <a:r>
              <a:rPr lang="zh-CN" altLang="en-US" dirty="0"/>
              <a:t>信息工程学院</a:t>
            </a:r>
            <a:endParaRPr lang="zh-CN" altLang="en-US" dirty="0"/>
          </a:p>
        </p:txBody>
      </p:sp>
      <p:sp>
        <p:nvSpPr>
          <p:cNvPr id="14" name="PPT-2"/>
          <p:cNvSpPr>
            <a:spLocks noGrp="1"/>
          </p:cNvSpPr>
          <p:nvPr>
            <p:ph type="body" sz="quarter" idx="37"/>
          </p:nvPr>
        </p:nvSpPr>
        <p:spPr>
          <a:xfrm>
            <a:off x="703916" y="782988"/>
            <a:ext cx="1417318" cy="229870"/>
          </a:xfrm>
        </p:spPr>
        <p:txBody>
          <a:bodyPr/>
          <a:lstStyle/>
          <a:p>
            <a:r>
              <a:rPr lang="zh-CN" altLang="en-US" dirty="0"/>
              <a:t>创新创业联合会</a:t>
            </a:r>
            <a:endParaRPr lang="zh-CN" altLang="en-US" dirty="0"/>
          </a:p>
        </p:txBody>
      </p:sp>
      <p:sp>
        <p:nvSpPr>
          <p:cNvPr id="15" name="PPT-3"/>
          <p:cNvSpPr>
            <a:spLocks noGrp="1"/>
          </p:cNvSpPr>
          <p:nvPr>
            <p:ph type="body" sz="quarter" idx="38"/>
          </p:nvPr>
        </p:nvSpPr>
        <p:spPr>
          <a:xfrm>
            <a:off x="693104" y="2050916"/>
            <a:ext cx="938530" cy="1822450"/>
          </a:xfrm>
        </p:spPr>
        <p:txBody>
          <a:bodyPr/>
          <a:lstStyle/>
          <a:p>
            <a:r>
              <a:rPr dirty="0"/>
              <a:t> </a:t>
            </a:r>
            <a:endParaRPr dirty="0"/>
          </a:p>
        </p:txBody>
      </p:sp>
      <p:sp>
        <p:nvSpPr>
          <p:cNvPr id="16" name="PPT-4"/>
          <p:cNvSpPr>
            <a:spLocks noGrp="1"/>
          </p:cNvSpPr>
          <p:nvPr>
            <p:ph type="body" sz="quarter" idx="39"/>
          </p:nvPr>
        </p:nvSpPr>
        <p:spPr>
          <a:xfrm>
            <a:off x="1979839" y="2050916"/>
            <a:ext cx="938530" cy="1822450"/>
          </a:xfrm>
        </p:spPr>
        <p:txBody>
          <a:bodyPr/>
          <a:lstStyle/>
          <a:p>
            <a:r>
              <a:rPr dirty="0"/>
              <a:t> </a:t>
            </a:r>
            <a:endParaRPr dirty="0"/>
          </a:p>
        </p:txBody>
      </p:sp>
      <p:sp>
        <p:nvSpPr>
          <p:cNvPr id="17" name="PPT-5"/>
          <p:cNvSpPr>
            <a:spLocks noGrp="1"/>
          </p:cNvSpPr>
          <p:nvPr>
            <p:ph type="body" sz="quarter" idx="40"/>
          </p:nvPr>
        </p:nvSpPr>
        <p:spPr>
          <a:xfrm>
            <a:off x="942340" y="2219960"/>
            <a:ext cx="5652770" cy="1531620"/>
          </a:xfrm>
        </p:spPr>
        <p:txBody>
          <a:bodyPr wrap="square"/>
          <a:lstStyle/>
          <a:p>
            <a:r>
              <a:rPr lang="zh-CN" altLang="en-US" sz="10400" dirty="0"/>
              <a:t>沙漠掘金</a:t>
            </a:r>
            <a:endParaRPr lang="zh-CN" altLang="en-US" sz="10400" dirty="0"/>
          </a:p>
        </p:txBody>
      </p:sp>
      <p:sp>
        <p:nvSpPr>
          <p:cNvPr id="18" name="PPT-6"/>
          <p:cNvSpPr>
            <a:spLocks noGrp="1"/>
          </p:cNvSpPr>
          <p:nvPr>
            <p:ph type="body" sz="quarter" idx="41"/>
          </p:nvPr>
        </p:nvSpPr>
        <p:spPr>
          <a:xfrm>
            <a:off x="929005" y="1661160"/>
            <a:ext cx="5509260" cy="478155"/>
          </a:xfrm>
        </p:spPr>
        <p:txBody>
          <a:bodyPr wrap="square"/>
          <a:lstStyle/>
          <a:p>
            <a:r>
              <a:rPr lang="en-US" altLang="zh-CN" dirty="0"/>
              <a:t>Gold of the Desert King</a:t>
            </a:r>
            <a:endParaRPr lang="en-US" altLang="zh-CN" dirty="0"/>
          </a:p>
        </p:txBody>
      </p:sp>
      <p:sp>
        <p:nvSpPr>
          <p:cNvPr id="20" name="PPT-8"/>
          <p:cNvSpPr>
            <a:spLocks noGrp="1"/>
          </p:cNvSpPr>
          <p:nvPr>
            <p:ph type="body" sz="quarter" idx="43"/>
          </p:nvPr>
        </p:nvSpPr>
        <p:spPr>
          <a:xfrm>
            <a:off x="1632058" y="3943028"/>
            <a:ext cx="4099498" cy="368300"/>
          </a:xfrm>
        </p:spPr>
        <p:txBody>
          <a:bodyPr/>
          <a:lstStyle/>
          <a:p>
            <a:r>
              <a:rPr lang="zh-CN" altLang="en-US" dirty="0"/>
              <a:t>创新创业教育类</a:t>
            </a:r>
            <a:r>
              <a:rPr dirty="0"/>
              <a:t>培训课程</a:t>
            </a:r>
            <a:endParaRPr dirty="0"/>
          </a:p>
        </p:txBody>
      </p:sp>
      <p:sp>
        <p:nvSpPr>
          <p:cNvPr id="21" name="PPT-9"/>
          <p:cNvSpPr>
            <a:spLocks noGrp="1"/>
          </p:cNvSpPr>
          <p:nvPr>
            <p:ph type="body" sz="quarter" idx="44"/>
          </p:nvPr>
        </p:nvSpPr>
        <p:spPr>
          <a:xfrm>
            <a:off x="1312653" y="4358800"/>
            <a:ext cx="4742296" cy="284480"/>
          </a:xfrm>
        </p:spPr>
        <p:txBody>
          <a:bodyPr/>
          <a:lstStyle/>
          <a:p>
            <a:pPr algn="ctr"/>
            <a:r>
              <a:rPr lang="en-US" altLang="zh-CN" sz="1400" dirty="0"/>
              <a:t>how to work smarter, not harder</a:t>
            </a:r>
            <a:endParaRPr lang="en-US" altLang="zh-CN" sz="1400" dirty="0"/>
          </a:p>
        </p:txBody>
      </p:sp>
      <p:sp>
        <p:nvSpPr>
          <p:cNvPr id="22" name="PPT-10"/>
          <p:cNvSpPr>
            <a:spLocks noGrp="1"/>
          </p:cNvSpPr>
          <p:nvPr>
            <p:ph type="body" sz="quarter" idx="45"/>
          </p:nvPr>
        </p:nvSpPr>
        <p:spPr>
          <a:xfrm>
            <a:off x="942166" y="4829530"/>
            <a:ext cx="3569227" cy="284480"/>
          </a:xfrm>
        </p:spPr>
        <p:txBody>
          <a:bodyPr/>
          <a:lstStyle/>
          <a:p>
            <a:r>
              <a:rPr lang="zh-CN" altLang="en-US" dirty="0"/>
              <a:t>讲师：</a:t>
            </a:r>
            <a:r>
              <a:rPr lang="en-US" altLang="zh-CN" dirty="0"/>
              <a:t>xxx</a:t>
            </a:r>
            <a:endParaRPr lang="en-US" altLang="zh-CN" dirty="0"/>
          </a:p>
        </p:txBody>
      </p:sp>
      <p:sp>
        <p:nvSpPr>
          <p:cNvPr id="23" name="PPT-11"/>
          <p:cNvSpPr>
            <a:spLocks noGrp="1"/>
          </p:cNvSpPr>
          <p:nvPr>
            <p:ph type="body" sz="quarter" idx="46"/>
          </p:nvPr>
        </p:nvSpPr>
        <p:spPr>
          <a:xfrm>
            <a:off x="4080651" y="5127520"/>
            <a:ext cx="868212" cy="229870"/>
          </a:xfrm>
        </p:spPr>
        <p:txBody>
          <a:bodyPr/>
          <a:lstStyle/>
          <a:p>
            <a:r>
              <a:rPr lang="en-US" altLang="zh-CN" dirty="0"/>
              <a:t>2024.5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PPT-5-1"/>
          <p:cNvCxnSpPr/>
          <p:nvPr/>
        </p:nvCxnSpPr>
        <p:spPr>
          <a:xfrm>
            <a:off x="5858842" y="283958"/>
            <a:ext cx="0" cy="6417865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PT-7" descr="卡通人物&#10;&#10;低可信度描述已自动生成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0" y="3723197"/>
            <a:ext cx="2788762" cy="2978626"/>
          </a:xfrm>
          <a:prstGeom prst="rect">
            <a:avLst/>
          </a:prstGeom>
        </p:spPr>
      </p:pic>
      <p:sp>
        <p:nvSpPr>
          <p:cNvPr id="7" name="PPT-1"/>
          <p:cNvSpPr>
            <a:spLocks noGrp="1"/>
          </p:cNvSpPr>
          <p:nvPr>
            <p:ph type="body" sz="quarter" idx="49"/>
          </p:nvPr>
        </p:nvSpPr>
        <p:spPr>
          <a:xfrm>
            <a:off x="897504" y="283958"/>
            <a:ext cx="1827302" cy="534035"/>
          </a:xfrm>
        </p:spPr>
        <p:txBody>
          <a:bodyPr/>
          <a:lstStyle/>
          <a:p>
            <a:pPr algn="r"/>
            <a:r>
              <a:rPr lang="zh-CN" altLang="en-US" dirty="0"/>
              <a:t>行程规则</a:t>
            </a:r>
            <a:endParaRPr lang="zh-CN" altLang="en-US" dirty="0"/>
          </a:p>
        </p:txBody>
      </p:sp>
      <p:sp>
        <p:nvSpPr>
          <p:cNvPr id="8" name="PPT-2"/>
          <p:cNvSpPr>
            <a:spLocks noGrp="1"/>
          </p:cNvSpPr>
          <p:nvPr>
            <p:ph type="body" sz="quarter" idx="50"/>
          </p:nvPr>
        </p:nvSpPr>
        <p:spPr>
          <a:xfrm>
            <a:off x="192064" y="256336"/>
            <a:ext cx="789650" cy="58928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90015" y="1596525"/>
            <a:ext cx="2700000" cy="212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pc="3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1</a:t>
            </a:r>
            <a:r>
              <a:rPr lang="zh-CN" altLang="en-US" spc="3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、过程中允许处于</a:t>
            </a:r>
            <a:r>
              <a:rPr lang="zh-CN" altLang="en-US" b="1" spc="30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同一位置</a:t>
            </a:r>
            <a:r>
              <a:rPr lang="zh-CN" altLang="en-US" spc="3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的队伍黑市交易。在进行实物交换的同时，必须</a:t>
            </a:r>
            <a:r>
              <a:rPr lang="zh-CN" altLang="en-US" b="1" spc="30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交换各自的骆驼负重</a:t>
            </a:r>
            <a:r>
              <a:rPr lang="zh-CN" altLang="en-US" spc="3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。</a:t>
            </a:r>
            <a:endParaRPr lang="zh-CN" altLang="en-US" spc="3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15948" y="78658"/>
            <a:ext cx="461665" cy="113070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PPT-5-7"/>
          <p:cNvSpPr txBox="1"/>
          <p:nvPr/>
        </p:nvSpPr>
        <p:spPr>
          <a:xfrm flipH="1">
            <a:off x="239868" y="940445"/>
            <a:ext cx="2532306" cy="58804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rPr>
              <a:t>物资、交易</a:t>
            </a:r>
            <a:r>
              <a:rPr lang="zh-CN" altLang="en-US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rPr>
              <a:t>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rPr>
              <a:t>金子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cxnSp>
        <p:nvCxnSpPr>
          <p:cNvPr id="10" name="PPT-5-2"/>
          <p:cNvCxnSpPr/>
          <p:nvPr/>
        </p:nvCxnSpPr>
        <p:spPr>
          <a:xfrm flipH="1">
            <a:off x="328275" y="1536065"/>
            <a:ext cx="5317151" cy="0"/>
          </a:xfrm>
          <a:prstGeom prst="line">
            <a:avLst/>
          </a:prstGeom>
          <a:ln w="571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PT-5-6"/>
          <p:cNvSpPr txBox="1"/>
          <p:nvPr/>
        </p:nvSpPr>
        <p:spPr>
          <a:xfrm flipH="1">
            <a:off x="3032071" y="1596525"/>
            <a:ext cx="2700000" cy="4973240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just" defTabSz="457200">
              <a:lnSpc>
                <a:spcPct val="150000"/>
              </a:lnSpc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2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、每支驼队每天水和食物的消耗量是</a:t>
            </a:r>
            <a:r>
              <a:rPr kumimoji="0" lang="zh-CN" altLang="en-US" b="1" i="0" u="none" strike="noStrike" kern="1200" cap="none" spc="30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固定的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，不因人数的变化而发生变化。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lang="en-US" altLang="zh-CN" spc="3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3</a:t>
            </a:r>
            <a:r>
              <a:rPr lang="zh-CN" altLang="en-US" spc="3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到达金矿后</a:t>
            </a:r>
            <a:r>
              <a:rPr kumimoji="0" lang="zh-CN" altLang="en-US" b="1" i="0" u="none" strike="noStrike" kern="1200" cap="none" spc="30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每停留一天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可以挖一次金矿，每天能挖掘</a:t>
            </a:r>
            <a:r>
              <a:rPr kumimoji="0" lang="zh-CN" altLang="en-US" b="1" i="0" u="none" strike="noStrike" kern="1200" cap="none" spc="30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50磅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4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</a:t>
            </a:r>
            <a:r>
              <a:rPr kumimoji="0" lang="zh-CN" altLang="en-US" b="1" i="0" u="none" strike="noStrike" kern="1200" cap="none" spc="30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不能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用金子直接在村庄购买物资。但是金子可以用于黑市交易。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cxnSp>
        <p:nvCxnSpPr>
          <p:cNvPr id="20" name="PPT-5-3"/>
          <p:cNvCxnSpPr/>
          <p:nvPr/>
        </p:nvCxnSpPr>
        <p:spPr>
          <a:xfrm>
            <a:off x="6044448" y="645928"/>
            <a:ext cx="2340000" cy="0"/>
          </a:xfrm>
          <a:prstGeom prst="line">
            <a:avLst/>
          </a:prstGeom>
          <a:ln w="57150"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PT-5-4"/>
          <p:cNvSpPr txBox="1"/>
          <p:nvPr/>
        </p:nvSpPr>
        <p:spPr>
          <a:xfrm>
            <a:off x="6005313" y="845616"/>
            <a:ext cx="2418270" cy="5556335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just" defTabSz="457200">
              <a:lnSpc>
                <a:spcPct val="150000"/>
              </a:lnSpc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、从大本营出发，每天只能行进至相邻的一格。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1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5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天内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必须回到大本营，游戏将于第十二天进行结算，统计胜负。（若未归，则属“葬身沙海”）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、探险途中，任何一天如果发生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B474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断粮或断水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  <a:sym typeface="思源黑体 CN Bold" panose="020B0800000000000000" charset="-122"/>
              </a:rPr>
              <a:t>，也属“葬身沙海”，该队即自动退出。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sp>
        <p:nvSpPr>
          <p:cNvPr id="23" name="PPT-5-5"/>
          <p:cNvSpPr txBox="1"/>
          <p:nvPr/>
        </p:nvSpPr>
        <p:spPr>
          <a:xfrm>
            <a:off x="6442576" y="55966"/>
            <a:ext cx="1543743" cy="58804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rPr>
              <a:t>行路、胜负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188" y="220067"/>
            <a:ext cx="3429881" cy="6417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8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1139017" y="2317469"/>
            <a:ext cx="5095875" cy="1820827"/>
            <a:chOff x="1360280" y="2407056"/>
            <a:chExt cx="5095875" cy="1820827"/>
          </a:xfrm>
        </p:grpSpPr>
        <p:sp>
          <p:nvSpPr>
            <p:cNvPr id="43" name="PPT-7-1"/>
            <p:cNvSpPr txBox="1"/>
            <p:nvPr/>
          </p:nvSpPr>
          <p:spPr>
            <a:xfrm>
              <a:off x="1360280" y="3029003"/>
              <a:ext cx="509587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物资与道具</a:t>
              </a:r>
              <a:endParaRPr kumimoji="0" lang="zh-CN" alt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26550" y="2380366"/>
            <a:ext cx="1711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spc="300" dirty="0"/>
              <a:t>PART 04</a:t>
            </a:r>
            <a:endParaRPr lang="zh-CN" altLang="en-US" sz="2000" spc="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42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00000">
            <a:off x="410846" y="2329815"/>
            <a:ext cx="4033837" cy="307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1845" name="Text Box 5"/>
          <p:cNvSpPr txBox="1"/>
          <p:nvPr>
            <p:custDataLst>
              <p:tags r:id="rId3"/>
            </p:custDataLst>
          </p:nvPr>
        </p:nvSpPr>
        <p:spPr>
          <a:xfrm>
            <a:off x="464821" y="506095"/>
            <a:ext cx="3910012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我们的骆驼能载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0" hangingPunct="0"/>
            <a:r>
              <a:rPr lang="en-US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1,000 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磅重物。</a:t>
            </a:r>
            <a:endParaRPr lang="en-US" altLang="en-US" sz="3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" name="Group 32"/>
          <p:cNvGrpSpPr/>
          <p:nvPr/>
        </p:nvGrpSpPr>
        <p:grpSpPr>
          <a:xfrm>
            <a:off x="7397750" y="4843780"/>
            <a:ext cx="2390775" cy="1206500"/>
            <a:chOff x="2191" y="3337"/>
            <a:chExt cx="1536" cy="702"/>
          </a:xfrm>
        </p:grpSpPr>
        <p:sp>
          <p:nvSpPr>
            <p:cNvPr id="52247" name="AutoShape 2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191" y="3580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ysClr val="windowText" lastClr="000000"/>
              </a:solidFill>
              <a:miter lim="800000"/>
            </a:ln>
            <a:effectLst>
              <a:outerShdw dist="35921" dir="2700000" algn="ctr" rotWithShape="0">
                <a:sysClr val="windowText" lastClr="000000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ea"/>
              </a:endParaRPr>
            </a:p>
          </p:txBody>
        </p:sp>
        <p:pic>
          <p:nvPicPr>
            <p:cNvPr id="23574" name="Picture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/>
            <a:srcRect l="719" t="1111" r="3143" b="1675"/>
            <a:stretch>
              <a:fillRect/>
            </a:stretch>
          </p:blipFill>
          <p:spPr>
            <a:xfrm flipH="1">
              <a:off x="2310" y="3337"/>
              <a:ext cx="1083" cy="702"/>
            </a:xfrm>
            <a:prstGeom prst="rect">
              <a:avLst/>
            </a:prstGeom>
            <a:noFill/>
            <a:ln w="12700">
              <a:noFill/>
            </a:ln>
          </p:spPr>
        </p:pic>
      </p:grpSp>
      <p:sp>
        <p:nvSpPr>
          <p:cNvPr id="6" name="Text Box 9"/>
          <p:cNvSpPr txBox="1"/>
          <p:nvPr>
            <p:custDataLst>
              <p:tags r:id="rId7"/>
            </p:custDataLst>
          </p:nvPr>
        </p:nvSpPr>
        <p:spPr>
          <a:xfrm>
            <a:off x="9973945" y="1085850"/>
            <a:ext cx="1973580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 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endParaRPr lang="zh-CN" altLang="en-US" sz="3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" name="Group 29"/>
          <p:cNvGrpSpPr/>
          <p:nvPr/>
        </p:nvGrpSpPr>
        <p:grpSpPr>
          <a:xfrm>
            <a:off x="7372350" y="858520"/>
            <a:ext cx="2390775" cy="1144270"/>
            <a:chOff x="2191" y="810"/>
            <a:chExt cx="1536" cy="666"/>
          </a:xfrm>
        </p:grpSpPr>
        <p:sp>
          <p:nvSpPr>
            <p:cNvPr id="9" name="AutoShape 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91" y="1020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ysClr val="windowText" lastClr="000000"/>
              </a:solidFill>
              <a:miter lim="800000"/>
            </a:ln>
            <a:effectLst>
              <a:outerShdw dist="35921" dir="2700000" algn="ctr" rotWithShape="0">
                <a:sysClr val="windowText" lastClr="000000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ea"/>
              </a:endParaRPr>
            </a:p>
          </p:txBody>
        </p:sp>
        <p:pic>
          <p:nvPicPr>
            <p:cNvPr id="10" name="Picture 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/>
            <a:srcRect l="14" t="1054" r="847" b="2351"/>
            <a:stretch>
              <a:fillRect/>
            </a:stretch>
          </p:blipFill>
          <p:spPr>
            <a:xfrm>
              <a:off x="2332" y="810"/>
              <a:ext cx="1064" cy="666"/>
            </a:xfrm>
            <a:prstGeom prst="rect">
              <a:avLst/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11" name="Text Box 14"/>
          <p:cNvSpPr txBox="1"/>
          <p:nvPr>
            <p:custDataLst>
              <p:tags r:id="rId11"/>
            </p:custDataLst>
          </p:nvPr>
        </p:nvSpPr>
        <p:spPr>
          <a:xfrm>
            <a:off x="9973945" y="2439670"/>
            <a:ext cx="1973580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 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endParaRPr lang="en-US" altLang="en-US" sz="3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5"/>
          <p:cNvSpPr txBox="1"/>
          <p:nvPr>
            <p:custDataLst>
              <p:tags r:id="rId12"/>
            </p:custDataLst>
          </p:nvPr>
        </p:nvSpPr>
        <p:spPr>
          <a:xfrm>
            <a:off x="5304790" y="2369820"/>
            <a:ext cx="1242060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zh-CN" sz="3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食物</a:t>
            </a:r>
            <a:endParaRPr lang="en-US" altLang="en-US" sz="3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30"/>
          <p:cNvGrpSpPr/>
          <p:nvPr/>
        </p:nvGrpSpPr>
        <p:grpSpPr>
          <a:xfrm>
            <a:off x="7372350" y="2219325"/>
            <a:ext cx="2390775" cy="1165225"/>
            <a:chOff x="2191" y="1667"/>
            <a:chExt cx="1536" cy="678"/>
          </a:xfrm>
        </p:grpSpPr>
        <p:sp>
          <p:nvSpPr>
            <p:cNvPr id="14" name="AutoShape 1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91" y="1873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ysClr val="windowText" lastClr="000000"/>
              </a:solidFill>
              <a:miter lim="800000"/>
            </a:ln>
            <a:effectLst>
              <a:outerShdw dist="35921" dir="2700000" algn="ctr" rotWithShape="0">
                <a:sysClr val="windowText" lastClr="000000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ea"/>
              </a:endParaRPr>
            </a:p>
          </p:txBody>
        </p:sp>
        <p:pic>
          <p:nvPicPr>
            <p:cNvPr id="15" name="Picture 1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print"/>
            <a:srcRect l="1126" t="845" r="1999" b="2687"/>
            <a:stretch>
              <a:fillRect/>
            </a:stretch>
          </p:blipFill>
          <p:spPr>
            <a:xfrm>
              <a:off x="2332" y="1667"/>
              <a:ext cx="1056" cy="678"/>
            </a:xfrm>
            <a:prstGeom prst="rect">
              <a:avLst/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16" name="Text Box 19"/>
          <p:cNvSpPr txBox="1"/>
          <p:nvPr>
            <p:custDataLst>
              <p:tags r:id="rId16"/>
            </p:custDataLst>
          </p:nvPr>
        </p:nvSpPr>
        <p:spPr>
          <a:xfrm>
            <a:off x="9973945" y="3792220"/>
            <a:ext cx="1973580" cy="862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60 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br>
              <a:rPr lang="en-US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 x 20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 Box 20"/>
          <p:cNvSpPr txBox="1"/>
          <p:nvPr>
            <p:custDataLst>
              <p:tags r:id="rId17"/>
            </p:custDataLst>
          </p:nvPr>
        </p:nvSpPr>
        <p:spPr>
          <a:xfrm>
            <a:off x="5295900" y="3898265"/>
            <a:ext cx="1670685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zh-CN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帐篷</a:t>
            </a:r>
            <a:endParaRPr lang="en-US" altLang="en-US" sz="3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31"/>
          <p:cNvGrpSpPr/>
          <p:nvPr/>
        </p:nvGrpSpPr>
        <p:grpSpPr>
          <a:xfrm>
            <a:off x="7386955" y="3506470"/>
            <a:ext cx="2390775" cy="1172210"/>
            <a:chOff x="2191" y="2488"/>
            <a:chExt cx="1536" cy="682"/>
          </a:xfrm>
        </p:grpSpPr>
        <p:sp>
          <p:nvSpPr>
            <p:cNvPr id="19" name="AutoShape 18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191" y="2716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ysClr val="windowText" lastClr="000000"/>
              </a:solidFill>
              <a:miter lim="800000"/>
            </a:ln>
            <a:effectLst>
              <a:outerShdw dist="35921" dir="2700000" algn="ctr" rotWithShape="0">
                <a:sysClr val="windowText" lastClr="000000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ea"/>
              </a:endParaRPr>
            </a:p>
          </p:txBody>
        </p:sp>
        <p:pic>
          <p:nvPicPr>
            <p:cNvPr id="20" name="Picture 2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 cstate="print"/>
            <a:srcRect l="1421" t="2194" r="1421" b="4395"/>
            <a:stretch>
              <a:fillRect/>
            </a:stretch>
          </p:blipFill>
          <p:spPr>
            <a:xfrm>
              <a:off x="2316" y="2488"/>
              <a:ext cx="1092" cy="682"/>
            </a:xfrm>
            <a:prstGeom prst="rect">
              <a:avLst/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21" name="Text Box 25"/>
          <p:cNvSpPr txBox="1"/>
          <p:nvPr>
            <p:custDataLst>
              <p:tags r:id="rId21"/>
            </p:custDataLst>
          </p:nvPr>
        </p:nvSpPr>
        <p:spPr>
          <a:xfrm>
            <a:off x="9973945" y="5149850"/>
            <a:ext cx="1973580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 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endParaRPr lang="zh-CN" altLang="en-US" sz="3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Text Box 26"/>
          <p:cNvSpPr txBox="1"/>
          <p:nvPr>
            <p:custDataLst>
              <p:tags r:id="rId22"/>
            </p:custDataLst>
          </p:nvPr>
        </p:nvSpPr>
        <p:spPr>
          <a:xfrm>
            <a:off x="5295900" y="5149850"/>
            <a:ext cx="1524000" cy="664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eaLnBrk="0" hangingPunct="0"/>
            <a:r>
              <a:rPr lang="en-US" altLang="zh-CN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指南针</a:t>
            </a:r>
            <a:endParaRPr lang="en-US" altLang="zh-CN" sz="3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9070" y="1119442"/>
            <a:ext cx="7374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</a:t>
            </a:r>
            <a:endParaRPr lang="zh-CN" altLang="en-US" sz="3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-1"/>
          <p:cNvSpPr>
            <a:spLocks noGrp="1"/>
          </p:cNvSpPr>
          <p:nvPr>
            <p:ph type="body" sz="quarter" idx="49"/>
          </p:nvPr>
        </p:nvSpPr>
        <p:spPr>
          <a:xfrm>
            <a:off x="479749" y="260665"/>
            <a:ext cx="2571750" cy="534035"/>
          </a:xfrm>
        </p:spPr>
        <p:txBody>
          <a:bodyPr wrap="square"/>
          <a:lstStyle/>
          <a:p>
            <a:pPr algn="r"/>
            <a:r>
              <a:rPr lang="zh-CN" altLang="en-US" dirty="0"/>
              <a:t>物资与道具</a:t>
            </a:r>
            <a:endParaRPr lang="zh-CN" altLang="en-US" dirty="0"/>
          </a:p>
        </p:txBody>
      </p:sp>
      <p:sp>
        <p:nvSpPr>
          <p:cNvPr id="8" name="PPT-2"/>
          <p:cNvSpPr>
            <a:spLocks noGrp="1"/>
          </p:cNvSpPr>
          <p:nvPr>
            <p:ph type="body" sz="quarter" idx="50"/>
          </p:nvPr>
        </p:nvSpPr>
        <p:spPr>
          <a:xfrm>
            <a:off x="192064" y="256336"/>
            <a:ext cx="789650" cy="58928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1" name="PPT-5"/>
          <p:cNvSpPr/>
          <p:nvPr/>
        </p:nvSpPr>
        <p:spPr>
          <a:xfrm>
            <a:off x="0" y="2918059"/>
            <a:ext cx="12192000" cy="754695"/>
          </a:xfrm>
          <a:custGeom>
            <a:avLst/>
            <a:gdLst>
              <a:gd name="connsiteX0" fmla="*/ 0 w 13136880"/>
              <a:gd name="connsiteY0" fmla="*/ 754422 h 754695"/>
              <a:gd name="connsiteX1" fmla="*/ 3108960 w 13136880"/>
              <a:gd name="connsiteY1" fmla="*/ 42 h 754695"/>
              <a:gd name="connsiteX2" fmla="*/ 6873240 w 13136880"/>
              <a:gd name="connsiteY2" fmla="*/ 716322 h 754695"/>
              <a:gd name="connsiteX3" fmla="*/ 9829800 w 13136880"/>
              <a:gd name="connsiteY3" fmla="*/ 137202 h 754695"/>
              <a:gd name="connsiteX4" fmla="*/ 13136880 w 13136880"/>
              <a:gd name="connsiteY4" fmla="*/ 754422 h 75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6880" h="754695">
                <a:moveTo>
                  <a:pt x="0" y="754422"/>
                </a:moveTo>
                <a:cubicBezTo>
                  <a:pt x="981710" y="380407"/>
                  <a:pt x="1963420" y="6392"/>
                  <a:pt x="3108960" y="42"/>
                </a:cubicBezTo>
                <a:cubicBezTo>
                  <a:pt x="4254500" y="-6308"/>
                  <a:pt x="5753100" y="693462"/>
                  <a:pt x="6873240" y="716322"/>
                </a:cubicBezTo>
                <a:cubicBezTo>
                  <a:pt x="7993380" y="739182"/>
                  <a:pt x="8785860" y="130852"/>
                  <a:pt x="9829800" y="137202"/>
                </a:cubicBezTo>
                <a:cubicBezTo>
                  <a:pt x="10873740" y="143552"/>
                  <a:pt x="12446000" y="769662"/>
                  <a:pt x="13136880" y="754422"/>
                </a:cubicBezTo>
              </a:path>
            </a:pathLst>
          </a:custGeom>
          <a:noFill/>
          <a:ln w="952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101600" dist="101600" dir="5400000" algn="t" rotWithShape="0">
              <a:srgbClr val="BD355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sp>
        <p:nvSpPr>
          <p:cNvPr id="12" name="PPT-6"/>
          <p:cNvSpPr/>
          <p:nvPr/>
        </p:nvSpPr>
        <p:spPr>
          <a:xfrm>
            <a:off x="0" y="3475782"/>
            <a:ext cx="12192000" cy="754695"/>
          </a:xfrm>
          <a:custGeom>
            <a:avLst/>
            <a:gdLst>
              <a:gd name="connsiteX0" fmla="*/ 0 w 13136880"/>
              <a:gd name="connsiteY0" fmla="*/ 754422 h 754695"/>
              <a:gd name="connsiteX1" fmla="*/ 3108960 w 13136880"/>
              <a:gd name="connsiteY1" fmla="*/ 42 h 754695"/>
              <a:gd name="connsiteX2" fmla="*/ 6873240 w 13136880"/>
              <a:gd name="connsiteY2" fmla="*/ 716322 h 754695"/>
              <a:gd name="connsiteX3" fmla="*/ 9829800 w 13136880"/>
              <a:gd name="connsiteY3" fmla="*/ 137202 h 754695"/>
              <a:gd name="connsiteX4" fmla="*/ 13136880 w 13136880"/>
              <a:gd name="connsiteY4" fmla="*/ 754422 h 75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6880" h="754695">
                <a:moveTo>
                  <a:pt x="0" y="754422"/>
                </a:moveTo>
                <a:cubicBezTo>
                  <a:pt x="981710" y="380407"/>
                  <a:pt x="1963420" y="6392"/>
                  <a:pt x="3108960" y="42"/>
                </a:cubicBezTo>
                <a:cubicBezTo>
                  <a:pt x="4254500" y="-6308"/>
                  <a:pt x="5753100" y="693462"/>
                  <a:pt x="6873240" y="716322"/>
                </a:cubicBezTo>
                <a:cubicBezTo>
                  <a:pt x="7993380" y="739182"/>
                  <a:pt x="8785860" y="130852"/>
                  <a:pt x="9829800" y="137202"/>
                </a:cubicBezTo>
                <a:cubicBezTo>
                  <a:pt x="10873740" y="143552"/>
                  <a:pt x="12446000" y="769662"/>
                  <a:pt x="13136880" y="754422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1"/>
              <a:tileRect/>
            </a:gradFill>
            <a:prstDash val="dash"/>
          </a:ln>
          <a:effectLst>
            <a:outerShdw blurRad="101600" dist="101600" dir="5400000" algn="t" rotWithShape="0">
              <a:srgbClr val="BD355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sp>
        <p:nvSpPr>
          <p:cNvPr id="13" name="PPT-7"/>
          <p:cNvSpPr/>
          <p:nvPr/>
        </p:nvSpPr>
        <p:spPr>
          <a:xfrm>
            <a:off x="0" y="5525324"/>
            <a:ext cx="12192000" cy="754695"/>
          </a:xfrm>
          <a:custGeom>
            <a:avLst/>
            <a:gdLst>
              <a:gd name="connsiteX0" fmla="*/ 0 w 13136880"/>
              <a:gd name="connsiteY0" fmla="*/ 754422 h 754695"/>
              <a:gd name="connsiteX1" fmla="*/ 3108960 w 13136880"/>
              <a:gd name="connsiteY1" fmla="*/ 42 h 754695"/>
              <a:gd name="connsiteX2" fmla="*/ 6873240 w 13136880"/>
              <a:gd name="connsiteY2" fmla="*/ 716322 h 754695"/>
              <a:gd name="connsiteX3" fmla="*/ 9829800 w 13136880"/>
              <a:gd name="connsiteY3" fmla="*/ 137202 h 754695"/>
              <a:gd name="connsiteX4" fmla="*/ 13136880 w 13136880"/>
              <a:gd name="connsiteY4" fmla="*/ 754422 h 75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6880" h="754695">
                <a:moveTo>
                  <a:pt x="0" y="754422"/>
                </a:moveTo>
                <a:cubicBezTo>
                  <a:pt x="981710" y="380407"/>
                  <a:pt x="1963420" y="6392"/>
                  <a:pt x="3108960" y="42"/>
                </a:cubicBezTo>
                <a:cubicBezTo>
                  <a:pt x="4254500" y="-6308"/>
                  <a:pt x="5753100" y="693462"/>
                  <a:pt x="6873240" y="716322"/>
                </a:cubicBezTo>
                <a:cubicBezTo>
                  <a:pt x="7993380" y="739182"/>
                  <a:pt x="8785860" y="130852"/>
                  <a:pt x="9829800" y="137202"/>
                </a:cubicBezTo>
                <a:cubicBezTo>
                  <a:pt x="10873740" y="143552"/>
                  <a:pt x="12446000" y="769662"/>
                  <a:pt x="13136880" y="754422"/>
                </a:cubicBezTo>
              </a:path>
            </a:pathLst>
          </a:custGeom>
          <a:noFill/>
          <a:ln w="9525"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5000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0" scaled="1"/>
              <a:tileRect/>
            </a:gradFill>
            <a:prstDash val="dash"/>
          </a:ln>
          <a:effectLst>
            <a:outerShdw blurRad="101600" dist="101600" dir="5400000" algn="t" rotWithShape="0">
              <a:srgbClr val="BD355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pic>
        <p:nvPicPr>
          <p:cNvPr id="32" name="PPT-11" descr="背景图案&#10;&#10;描述已自动生成"/>
          <p:cNvPicPr>
            <a:picLocks noChangeAspect="1"/>
          </p:cNvPicPr>
          <p:nvPr/>
        </p:nvPicPr>
        <p:blipFill>
          <a:blip r:embed="rId1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56925" y="5540986"/>
            <a:ext cx="999258" cy="334539"/>
          </a:xfrm>
          <a:prstGeom prst="rect">
            <a:avLst/>
          </a:prstGeom>
        </p:spPr>
      </p:pic>
      <p:pic>
        <p:nvPicPr>
          <p:cNvPr id="34" name="PPT-12" descr="背景图案&#10;&#10;描述已自动生成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5999" y="5600792"/>
            <a:ext cx="1088765" cy="277827"/>
          </a:xfrm>
          <a:prstGeom prst="rect">
            <a:avLst/>
          </a:prstGeom>
        </p:spPr>
      </p:pic>
      <p:pic>
        <p:nvPicPr>
          <p:cNvPr id="3" name="PPT-13" descr="卡通人物&#10;&#10;中度可信度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065740" y="2624724"/>
            <a:ext cx="1345691" cy="3250800"/>
          </a:xfrm>
          <a:prstGeom prst="rect">
            <a:avLst/>
          </a:prstGeom>
        </p:spPr>
      </p:pic>
      <p:pic>
        <p:nvPicPr>
          <p:cNvPr id="5" name="PPT-14" descr="图片包含 徽标&#10;&#10;描述已自动生成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74736" y="2623543"/>
            <a:ext cx="1353817" cy="3251981"/>
          </a:xfrm>
          <a:prstGeom prst="rect">
            <a:avLst/>
          </a:prstGeom>
        </p:spPr>
      </p:pic>
      <p:sp>
        <p:nvSpPr>
          <p:cNvPr id="249858" name="Text Box 2"/>
          <p:cNvSpPr txBox="1"/>
          <p:nvPr>
            <p:custDataLst>
              <p:tags r:id="rId5"/>
            </p:custDataLst>
          </p:nvPr>
        </p:nvSpPr>
        <p:spPr>
          <a:xfrm>
            <a:off x="2928938" y="3068639"/>
            <a:ext cx="3600451" cy="4262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70000"/>
              </a:lnSpc>
              <a:spcBef>
                <a:spcPct val="400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绿    洲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免 费 使 用</a:t>
            </a:r>
            <a:r>
              <a:rPr lang="en-US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endParaRPr lang="en-US" altLang="en-US" sz="3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861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/>
          <a:srcRect l="763" t="977" r="929" b="978"/>
          <a:stretch>
            <a:fillRect/>
          </a:stretch>
        </p:blipFill>
        <p:spPr>
          <a:xfrm>
            <a:off x="2885886" y="1180463"/>
            <a:ext cx="2232025" cy="143033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49862" name="Text Box 6"/>
          <p:cNvSpPr txBox="1"/>
          <p:nvPr>
            <p:custDataLst>
              <p:tags r:id="rId8"/>
            </p:custDataLst>
          </p:nvPr>
        </p:nvSpPr>
        <p:spPr>
          <a:xfrm>
            <a:off x="2928938" y="2587625"/>
            <a:ext cx="2592388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大本营</a:t>
            </a:r>
            <a:r>
              <a:rPr lang="en-U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25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en-U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罐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9863" name="Text Box 7"/>
          <p:cNvSpPr txBox="1"/>
          <p:nvPr>
            <p:custDataLst>
              <p:tags r:id="rId9"/>
            </p:custDataLst>
          </p:nvPr>
        </p:nvSpPr>
        <p:spPr>
          <a:xfrm>
            <a:off x="2929255" y="2861945"/>
            <a:ext cx="2160271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村    庄   15</a:t>
            </a:r>
            <a:r>
              <a:rPr lang="en-U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en-U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罐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864" name="Pictur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/>
          <a:srcRect l="1100" t="826" r="1270" b="1503"/>
          <a:stretch>
            <a:fillRect/>
          </a:stretch>
        </p:blipFill>
        <p:spPr>
          <a:xfrm>
            <a:off x="6889750" y="1196975"/>
            <a:ext cx="2592387" cy="15113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49866" name="Text Box 10"/>
          <p:cNvSpPr txBox="1"/>
          <p:nvPr>
            <p:custDataLst>
              <p:tags r:id="rId12"/>
            </p:custDataLst>
          </p:nvPr>
        </p:nvSpPr>
        <p:spPr>
          <a:xfrm>
            <a:off x="6743585" y="3040582"/>
            <a:ext cx="3024188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村    庄   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9867" name="Rectangle 11"/>
          <p:cNvSpPr/>
          <p:nvPr>
            <p:custDataLst>
              <p:tags r:id="rId13"/>
            </p:custDataLst>
          </p:nvPr>
        </p:nvSpPr>
        <p:spPr>
          <a:xfrm>
            <a:off x="6269356" y="4180205"/>
            <a:ext cx="503237" cy="83820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</a:t>
            </a:r>
            <a:b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</a:t>
            </a:r>
            <a:b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</a:t>
            </a:r>
            <a:endParaRPr lang="zh-CN" altLang="en-US" sz="3600" b="1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868" name="Picture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2857501" y="3523298"/>
            <a:ext cx="2232025" cy="1631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9869" name="Rectangle 13"/>
          <p:cNvSpPr/>
          <p:nvPr>
            <p:custDataLst>
              <p:tags r:id="rId16"/>
            </p:custDataLst>
          </p:nvPr>
        </p:nvSpPr>
        <p:spPr>
          <a:xfrm>
            <a:off x="2063750" y="3933825"/>
            <a:ext cx="649287" cy="83820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帐</a:t>
            </a:r>
            <a:b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篷</a:t>
            </a:r>
            <a:endParaRPr lang="zh-CN" altLang="en-US" sz="3600" b="1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9871" name="Text Box 15"/>
          <p:cNvSpPr txBox="1"/>
          <p:nvPr>
            <p:custDataLst>
              <p:tags r:id="rId17"/>
            </p:custDataLst>
          </p:nvPr>
        </p:nvSpPr>
        <p:spPr>
          <a:xfrm>
            <a:off x="2713038" y="5209153"/>
            <a:ext cx="3095625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Aft>
                <a:spcPct val="250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大本营</a:t>
            </a:r>
            <a:r>
              <a:rPr lang="zh-CN" altLang="en-US" sz="2000" b="1" dirty="0">
                <a:solidFill>
                  <a:srgbClr val="CC9900"/>
                </a:solidFill>
                <a:latin typeface="楷体" panose="02010609060101010101" pitchFamily="49" charset="-122"/>
                <a:ea typeface="PMingLiU" panose="02020500000000000000" pitchFamily="18" charset="-120"/>
              </a:rPr>
              <a:t> 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400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顶</a:t>
            </a:r>
            <a:r>
              <a:rPr lang="en-US" altLang="en-US" sz="2000" b="1" u="sng" dirty="0">
                <a:latin typeface="楷体" panose="02010609060101010101" pitchFamily="49" charset="-122"/>
                <a:ea typeface="PMingLiU" panose="02020500000000000000" pitchFamily="18" charset="-120"/>
              </a:rPr>
              <a:t> </a:t>
            </a:r>
            <a:endParaRPr lang="zh-CN" altLang="en-US" sz="20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872" name="Text Box 16"/>
          <p:cNvSpPr txBox="1"/>
          <p:nvPr>
            <p:custDataLst>
              <p:tags r:id="rId18"/>
            </p:custDataLst>
          </p:nvPr>
        </p:nvSpPr>
        <p:spPr>
          <a:xfrm>
            <a:off x="2784474" y="6312923"/>
            <a:ext cx="2952751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zh-CN" altLang="en-US" sz="2000" b="1" dirty="0">
                <a:solidFill>
                  <a:srgbClr val="D15D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3次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9874" name="Picture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print"/>
          <a:stretch>
            <a:fillRect/>
          </a:stretch>
        </p:blipFill>
        <p:spPr>
          <a:xfrm>
            <a:off x="6960553" y="3515679"/>
            <a:ext cx="2592388" cy="1668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9875" name="Rectangle 19"/>
          <p:cNvSpPr/>
          <p:nvPr>
            <p:custDataLst>
              <p:tags r:id="rId21"/>
            </p:custDataLst>
          </p:nvPr>
        </p:nvSpPr>
        <p:spPr>
          <a:xfrm>
            <a:off x="6242050" y="1545294"/>
            <a:ext cx="501535" cy="83820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r>
              <a:rPr lang="en-US" altLang="zh-CN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</a:t>
            </a:r>
            <a:br>
              <a:rPr lang="en-US" altLang="zh-CN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36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</a:t>
            </a:r>
            <a:endParaRPr lang="en-US" altLang="en-US" sz="3600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9884" name="Text Box 28"/>
          <p:cNvSpPr txBox="1"/>
          <p:nvPr>
            <p:custDataLst>
              <p:tags r:id="rId22"/>
            </p:custDataLst>
          </p:nvPr>
        </p:nvSpPr>
        <p:spPr>
          <a:xfrm>
            <a:off x="6957859" y="6100916"/>
            <a:ext cx="2952751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000" b="1" dirty="0">
                <a:solidFill>
                  <a:srgbClr val="D15D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endParaRPr lang="zh-CN" altLang="en-US" sz="2000" b="1" dirty="0">
              <a:solidFill>
                <a:srgbClr val="D15D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888" name="Text Box 32"/>
          <p:cNvSpPr txBox="1"/>
          <p:nvPr>
            <p:custDataLst>
              <p:tags r:id="rId23"/>
            </p:custDataLst>
          </p:nvPr>
        </p:nvSpPr>
        <p:spPr>
          <a:xfrm>
            <a:off x="6951700" y="5322840"/>
            <a:ext cx="2247900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大本营 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9865" name="Text Box 9"/>
          <p:cNvSpPr txBox="1"/>
          <p:nvPr>
            <p:custDataLst>
              <p:tags r:id="rId24"/>
            </p:custDataLst>
          </p:nvPr>
        </p:nvSpPr>
        <p:spPr>
          <a:xfrm>
            <a:off x="6572441" y="2828809"/>
            <a:ext cx="3508375" cy="31495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40000"/>
              </a:spcBef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大本营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10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/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Text Box 14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955490" y="5716485"/>
            <a:ext cx="3097213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村庄 </a:t>
            </a:r>
            <a:r>
              <a:rPr kumimoji="0" lang="en-US" altLang="zh-CN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kumimoji="0" lang="zh-CN" altLang="en-US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kumimoji="0" lang="en-US" altLang="zh-CN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0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kumimoji="0" lang="zh-CN" altLang="en-US" sz="2000" b="1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17506" y="1681316"/>
            <a:ext cx="69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8938" y="0"/>
            <a:ext cx="650004" cy="1150112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 Box 31"/>
          <p:cNvSpPr txBox="1"/>
          <p:nvPr>
            <p:custDataLst>
              <p:tags r:id="rId26"/>
            </p:custDataLst>
          </p:nvPr>
        </p:nvSpPr>
        <p:spPr>
          <a:xfrm>
            <a:off x="3179127" y="271252"/>
            <a:ext cx="583374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购买物资的价格明细表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15"/>
          <p:cNvSpPr txBox="1"/>
          <p:nvPr>
            <p:custDataLst>
              <p:tags r:id="rId27"/>
            </p:custDataLst>
          </p:nvPr>
        </p:nvSpPr>
        <p:spPr>
          <a:xfrm>
            <a:off x="2741352" y="5551211"/>
            <a:ext cx="3345093" cy="78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Aft>
                <a:spcPct val="250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村庄</a:t>
            </a:r>
            <a:r>
              <a:rPr lang="zh-CN" altLang="en-US" sz="2000" b="1" dirty="0">
                <a:solidFill>
                  <a:srgbClr val="CC9900"/>
                </a:solidFill>
                <a:latin typeface="楷体" panose="02010609060101010101" pitchFamily="49" charset="-122"/>
                <a:ea typeface="PMingLiU" panose="02020500000000000000" pitchFamily="18" charset="-120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100元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顶</a:t>
            </a:r>
            <a:r>
              <a:rPr lang="en-US" altLang="en-US" sz="2000" b="1" u="sng" dirty="0">
                <a:latin typeface="楷体" panose="02010609060101010101" pitchFamily="49" charset="-122"/>
                <a:ea typeface="PMingLiU" panose="02020500000000000000" pitchFamily="18" charset="-120"/>
              </a:rPr>
              <a:t> </a:t>
            </a:r>
            <a:endParaRPr lang="en-US" altLang="en-US" sz="2000" b="1" u="sng" dirty="0">
              <a:latin typeface="楷体" panose="02010609060101010101" pitchFamily="49" charset="-122"/>
              <a:ea typeface="PMingLiU" panose="02020500000000000000" pitchFamily="18" charset="-120"/>
            </a:endParaRPr>
          </a:p>
          <a:p>
            <a:pPr eaLnBrk="0" hangingPunct="0">
              <a:spcAft>
                <a:spcPct val="25000"/>
              </a:spcAft>
            </a:pPr>
            <a:r>
              <a:rPr lang="zh-CN" altLang="en-US" sz="2000" b="1" dirty="0">
                <a:solidFill>
                  <a:srgbClr val="D15D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（一个村庄只能购买一顶）</a:t>
            </a:r>
            <a:endParaRPr lang="zh-CN" altLang="en-US" sz="2000" dirty="0">
              <a:solidFill>
                <a:srgbClr val="D15D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98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98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98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9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98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98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9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9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9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9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9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9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9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9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9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9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498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9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9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98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49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98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9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9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498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9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9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58" grpId="0"/>
      <p:bldP spid="249862" grpId="0"/>
      <p:bldP spid="249863" grpId="0"/>
      <p:bldP spid="249866" grpId="0"/>
      <p:bldP spid="249867" grpId="0"/>
      <p:bldP spid="249869" grpId="0"/>
      <p:bldP spid="249871" grpId="0"/>
      <p:bldP spid="249872" grpId="0"/>
      <p:bldP spid="249875" grpId="0"/>
      <p:bldP spid="249884" grpId="0"/>
      <p:bldP spid="249888" grpId="0"/>
      <p:bldP spid="249865" grpId="0"/>
      <p:bldP spid="35" grpId="0" bldLvl="0" animBg="1"/>
      <p:bldP spid="2" grpId="0"/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9"/>
          </p:nvPr>
        </p:nvSpPr>
        <p:spPr>
          <a:xfrm>
            <a:off x="472951" y="283958"/>
            <a:ext cx="1995722" cy="534035"/>
          </a:xfrm>
        </p:spPr>
        <p:txBody>
          <a:bodyPr/>
          <a:lstStyle/>
          <a:p>
            <a:r>
              <a:rPr lang="en-US" altLang="zh-CN" dirty="0"/>
              <a:t>     </a:t>
            </a:r>
            <a:r>
              <a:rPr lang="zh-CN" altLang="en-US" dirty="0"/>
              <a:t>金 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50"/>
          </p:nvPr>
        </p:nvSpPr>
        <p:spPr>
          <a:xfrm>
            <a:off x="192064" y="256336"/>
            <a:ext cx="789650" cy="589280"/>
          </a:xfrm>
        </p:spPr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  <p:pic>
        <p:nvPicPr>
          <p:cNvPr id="24577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769662" y="1246822"/>
            <a:ext cx="4561598" cy="286193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Text Box 4"/>
          <p:cNvSpPr txBox="1"/>
          <p:nvPr>
            <p:custDataLst>
              <p:tags r:id="rId3"/>
            </p:custDataLst>
          </p:nvPr>
        </p:nvSpPr>
        <p:spPr>
          <a:xfrm>
            <a:off x="1571356" y="4425935"/>
            <a:ext cx="2636520" cy="998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块金子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重量：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6625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6860742" y="1246822"/>
            <a:ext cx="4440935" cy="286193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Text Box 4"/>
          <p:cNvSpPr txBox="1"/>
          <p:nvPr>
            <p:custDataLst>
              <p:tags r:id="rId5"/>
            </p:custDataLst>
          </p:nvPr>
        </p:nvSpPr>
        <p:spPr>
          <a:xfrm>
            <a:off x="6860742" y="3494076"/>
            <a:ext cx="4518772" cy="28619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endParaRPr lang="en-US" altLang="zh-CN" sz="3200" b="1" dirty="0">
              <a:latin typeface="楷体" panose="02010609060101010101" pitchFamily="49" charset="-122"/>
              <a:ea typeface="PMingLiU" panose="02020500000000000000" pitchFamily="18" charset="-120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楷体" panose="02010609060101010101" pitchFamily="49" charset="-122"/>
                <a:ea typeface="PMingLiU" panose="02020500000000000000" pitchFamily="18" charset="-120"/>
              </a:rPr>
              <a:t>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每天只能挖掘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块金子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endParaRPr lang="zh-CN" altLang="en-US" sz="146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块金子重量：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磅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52445" y="0"/>
            <a:ext cx="467503" cy="1219200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5452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1138971" y="2208140"/>
            <a:ext cx="5132706" cy="1798320"/>
            <a:chOff x="1409926" y="2407056"/>
            <a:chExt cx="5132706" cy="1798320"/>
          </a:xfrm>
        </p:grpSpPr>
        <p:sp>
          <p:nvSpPr>
            <p:cNvPr id="43" name="PPT-7-1"/>
            <p:cNvSpPr txBox="1"/>
            <p:nvPr/>
          </p:nvSpPr>
          <p:spPr>
            <a:xfrm>
              <a:off x="1446757" y="3006496"/>
              <a:ext cx="509587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交 易 规 则</a:t>
              </a:r>
              <a:endParaRPr kumimoji="0" lang="zh-CN" alt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78104" y="2297475"/>
            <a:ext cx="1571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/>
              <a:t>PART 05</a:t>
            </a:r>
            <a:endParaRPr lang="zh-CN" altLang="en-US" sz="2000" spc="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-324265" y="289476"/>
            <a:ext cx="4041141" cy="705600"/>
          </a:xfrm>
        </p:spPr>
        <p:txBody>
          <a:bodyPr wrap="square">
            <a:noAutofit/>
          </a:bodyPr>
          <a:lstStyle/>
          <a:p>
            <a:r>
              <a:rPr lang="zh-CN" altLang="en-US" sz="4800" dirty="0"/>
              <a:t>交易细则</a:t>
            </a:r>
            <a:endParaRPr lang="zh-CN" altLang="en-US" sz="4800" dirty="0"/>
          </a:p>
        </p:txBody>
      </p:sp>
      <p:sp>
        <p:nvSpPr>
          <p:cNvPr id="74" name="圆角矩形 73"/>
          <p:cNvSpPr/>
          <p:nvPr>
            <p:custDataLst>
              <p:tags r:id="rId2"/>
            </p:custDataLst>
          </p:nvPr>
        </p:nvSpPr>
        <p:spPr>
          <a:xfrm>
            <a:off x="4837608" y="452157"/>
            <a:ext cx="2009614" cy="593181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3"/>
            </p:custDataLst>
          </p:nvPr>
        </p:nvSpPr>
        <p:spPr>
          <a:xfrm>
            <a:off x="4810249" y="493582"/>
            <a:ext cx="2064331" cy="415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kern="0" spc="100" dirty="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自由规则</a:t>
            </a:r>
            <a:endParaRPr lang="zh-CN" altLang="en-US" sz="2800" b="1" kern="0" spc="100" dirty="0">
              <a:solidFill>
                <a:schemeClr val="lt1">
                  <a:lumMod val="100000"/>
                </a:schemeClr>
              </a:solidFill>
              <a:uFillTx/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8" name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923834" y="1125256"/>
            <a:ext cx="3713704" cy="270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一切在负重上有</a:t>
            </a:r>
            <a:r>
              <a:rPr lang="zh-CN" altLang="en-US" sz="2400" b="1" noProof="0" dirty="0">
                <a:ln>
                  <a:noFill/>
                </a:ln>
                <a:solidFill>
                  <a:srgbClr val="D15D63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等值关系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的交易都是被允许的。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如：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1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块金子交易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1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瓶水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     3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份食物加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20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磅骆驼负                 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   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重交易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1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瓶水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+100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元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83" name="圆角矩形 82"/>
          <p:cNvSpPr/>
          <p:nvPr>
            <p:custDataLst>
              <p:tags r:id="rId5"/>
            </p:custDataLst>
          </p:nvPr>
        </p:nvSpPr>
        <p:spPr>
          <a:xfrm>
            <a:off x="8799710" y="1886660"/>
            <a:ext cx="1967465" cy="593181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6"/>
            </p:custDataLst>
          </p:nvPr>
        </p:nvSpPr>
        <p:spPr>
          <a:xfrm>
            <a:off x="2261187" y="4371688"/>
            <a:ext cx="2400307" cy="415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kern="0" spc="100" dirty="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同一地点规则</a:t>
            </a:r>
            <a:endParaRPr lang="zh-CN" altLang="en-US" sz="2800" b="1" kern="0" spc="100" dirty="0">
              <a:solidFill>
                <a:schemeClr val="lt1">
                  <a:lumMod val="100000"/>
                </a:schemeClr>
              </a:solidFill>
              <a:uFillTx/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6" name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91566" y="4779985"/>
            <a:ext cx="3580865" cy="155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交易双方必须位于地图上</a:t>
            </a:r>
            <a:r>
              <a:rPr lang="zh-CN" altLang="en-US" sz="2400" b="1" noProof="0" dirty="0">
                <a:ln>
                  <a:noFill/>
                </a:ln>
                <a:solidFill>
                  <a:srgbClr val="D15D63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同一个格子内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。否则无法完成交易。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89" name="圆角矩形 88"/>
          <p:cNvSpPr/>
          <p:nvPr>
            <p:custDataLst>
              <p:tags r:id="rId8"/>
            </p:custDataLst>
          </p:nvPr>
        </p:nvSpPr>
        <p:spPr>
          <a:xfrm>
            <a:off x="4890419" y="4061202"/>
            <a:ext cx="2751212" cy="593181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9"/>
            </p:custDataLst>
          </p:nvPr>
        </p:nvSpPr>
        <p:spPr>
          <a:xfrm>
            <a:off x="8751276" y="1940354"/>
            <a:ext cx="2064331" cy="415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kern="0" spc="100" dirty="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公证规则</a:t>
            </a:r>
            <a:endParaRPr lang="zh-CN" altLang="en-US" sz="2800" b="1" kern="0" spc="100" dirty="0">
              <a:solidFill>
                <a:schemeClr val="lt1">
                  <a:lumMod val="100000"/>
                </a:schemeClr>
              </a:solidFill>
              <a:uFillTx/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2" name="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13817" y="2533535"/>
            <a:ext cx="3217240" cy="169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just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每一桩有效力的交易，均需要在</a:t>
            </a:r>
            <a:r>
              <a:rPr lang="zh-CN" altLang="en-US" sz="2400" b="1" noProof="0" dirty="0">
                <a:ln>
                  <a:noFill/>
                </a:ln>
                <a:solidFill>
                  <a:srgbClr val="D15D63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数据统计员处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进行公证和记录，否则无效。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>
            <p:custDataLst>
              <p:tags r:id="rId11"/>
            </p:custDataLst>
          </p:nvPr>
        </p:nvSpPr>
        <p:spPr>
          <a:xfrm>
            <a:off x="666525" y="1448435"/>
            <a:ext cx="4041140" cy="4041140"/>
          </a:xfrm>
          <a:prstGeom prst="ellipse">
            <a:avLst/>
          </a:prstGeom>
          <a:noFill/>
          <a:ln>
            <a:gradFill>
              <a:gsLst>
                <a:gs pos="0">
                  <a:srgbClr val="87A9FF">
                    <a:lumMod val="60000"/>
                    <a:lumOff val="40000"/>
                  </a:srgbClr>
                </a:gs>
                <a:gs pos="17000">
                  <a:srgbClr val="376FFF">
                    <a:alpha val="0"/>
                  </a:srgb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600" dirty="0">
              <a:solidFill>
                <a:schemeClr val="lt1"/>
              </a:solidFill>
              <a:cs typeface="江城圆体 400W" panose="020B0500000000000000" charset="-122"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2"/>
            </p:custDataLst>
          </p:nvPr>
        </p:nvSpPr>
        <p:spPr>
          <a:xfrm>
            <a:off x="4358643" y="4479290"/>
            <a:ext cx="100168" cy="10016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cs typeface="江城圆体 400W" panose="020B0500000000000000" charset="-122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3"/>
            </p:custDataLst>
          </p:nvPr>
        </p:nvSpPr>
        <p:spPr>
          <a:xfrm>
            <a:off x="4358643" y="2371073"/>
            <a:ext cx="100168" cy="10016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cs typeface="江城圆体 400W" panose="020B0500000000000000" charset="-122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14"/>
            </p:custDataLst>
          </p:nvPr>
        </p:nvSpPr>
        <p:spPr>
          <a:xfrm>
            <a:off x="850426" y="1632337"/>
            <a:ext cx="3673337" cy="3673337"/>
          </a:xfrm>
          <a:prstGeom prst="ellipse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5"/>
            </p:custDataLst>
          </p:nvPr>
        </p:nvSpPr>
        <p:spPr>
          <a:xfrm>
            <a:off x="1027285" y="1809195"/>
            <a:ext cx="3318837" cy="3318837"/>
          </a:xfrm>
          <a:prstGeom prst="ellipse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alpha val="1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16"/>
            </p:custDataLst>
          </p:nvPr>
        </p:nvSpPr>
        <p:spPr>
          <a:xfrm>
            <a:off x="1228403" y="2010313"/>
            <a:ext cx="2917384" cy="2917384"/>
          </a:xfrm>
          <a:prstGeom prst="ellipse">
            <a:avLst/>
          </a:prstGeom>
          <a:gradFill flip="none"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17"/>
            </p:custDataLst>
          </p:nvPr>
        </p:nvSpPr>
        <p:spPr>
          <a:xfrm>
            <a:off x="1424825" y="2207371"/>
            <a:ext cx="2523756" cy="2523756"/>
          </a:xfrm>
          <a:prstGeom prst="ellipse">
            <a:avLst/>
          </a:prstGeom>
          <a:gradFill>
            <a:gsLst>
              <a:gs pos="98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8"/>
            </p:custDataLst>
          </p:nvPr>
        </p:nvSpPr>
        <p:spPr>
          <a:xfrm>
            <a:off x="4661494" y="3418921"/>
            <a:ext cx="100168" cy="10016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cs typeface="江城圆体 400W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9"/>
            </p:custDataLst>
          </p:nvPr>
        </p:nvSpPr>
        <p:spPr>
          <a:xfrm>
            <a:off x="1561773" y="3044857"/>
            <a:ext cx="2232644" cy="56735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黑市交易</a:t>
            </a:r>
            <a:endParaRPr lang="zh-CN" altLang="en-US" sz="28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0"/>
            </p:custDataLst>
          </p:nvPr>
        </p:nvSpPr>
        <p:spPr>
          <a:xfrm>
            <a:off x="1560991" y="3628647"/>
            <a:ext cx="2233426" cy="43510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2000" kern="0" dirty="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三条规则</a:t>
            </a:r>
            <a:endParaRPr lang="zh-CN" altLang="en-US" sz="2000" kern="0" dirty="0">
              <a:solidFill>
                <a:schemeClr val="lt1">
                  <a:lumMod val="100000"/>
                </a:schemeClr>
              </a:solidFill>
              <a:uFillTx/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75901" y="4111286"/>
            <a:ext cx="2580248" cy="4180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800" b="1" kern="0" spc="10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同一地点规则</a:t>
            </a:r>
            <a:endParaRPr lang="zh-CN" altLang="en-US" dirty="0"/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8" grpId="0"/>
      <p:bldP spid="83" grpId="0" animBg="1"/>
      <p:bldP spid="86" grpId="0"/>
      <p:bldP spid="89" grpId="0" animBg="1"/>
      <p:bldP spid="90" grpId="0"/>
      <p:bldP spid="92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806867" y="2208140"/>
            <a:ext cx="5288915" cy="1706245"/>
            <a:chOff x="1077822" y="2407056"/>
            <a:chExt cx="5288915" cy="1706245"/>
          </a:xfrm>
        </p:grpSpPr>
        <p:sp>
          <p:nvSpPr>
            <p:cNvPr id="43" name="PPT-7-1"/>
            <p:cNvSpPr txBox="1"/>
            <p:nvPr/>
          </p:nvSpPr>
          <p:spPr>
            <a:xfrm>
              <a:off x="1077822" y="3006496"/>
              <a:ext cx="5288915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王陵抽奖规则</a:t>
              </a:r>
              <a:endParaRPr kumimoji="0" lang="zh-CN" altLang="en-US" sz="66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04274" y="2306544"/>
            <a:ext cx="181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/>
              <a:t>PART 06</a:t>
            </a:r>
            <a:endParaRPr lang="zh-CN" altLang="en-US" sz="2000" spc="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图形 10"/>
          <p:cNvSpPr/>
          <p:nvPr>
            <p:custDataLst>
              <p:tags r:id="rId1"/>
            </p:custDataLst>
          </p:nvPr>
        </p:nvSpPr>
        <p:spPr>
          <a:xfrm rot="10800000">
            <a:off x="3888740" y="1632585"/>
            <a:ext cx="4374515" cy="2039620"/>
          </a:xfrm>
          <a:custGeom>
            <a:avLst/>
            <a:gdLst>
              <a:gd name="connsiteX0" fmla="*/ 1476178 w 1476375"/>
              <a:gd name="connsiteY0" fmla="*/ 687640 h 688307"/>
              <a:gd name="connsiteX1" fmla="*/ 686270 w 1476375"/>
              <a:gd name="connsiteY1" fmla="*/ 1174 h 688307"/>
              <a:gd name="connsiteX2" fmla="*/ -197 w 1476375"/>
              <a:gd name="connsiteY2" fmla="*/ 687640 h 6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375" h="688307">
                <a:moveTo>
                  <a:pt x="1476178" y="687640"/>
                </a:moveTo>
                <a:cubicBezTo>
                  <a:pt x="1447613" y="279951"/>
                  <a:pt x="1093959" y="-27392"/>
                  <a:pt x="686270" y="1174"/>
                </a:cubicBezTo>
                <a:cubicBezTo>
                  <a:pt x="318348" y="26958"/>
                  <a:pt x="25578" y="319719"/>
                  <a:pt x="-197" y="687640"/>
                </a:cubicBezTo>
              </a:path>
            </a:pathLst>
          </a:custGeom>
          <a:ln w="952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wrap="square">
            <a:normAutofit/>
          </a:bodyPr>
          <a:lstStyle/>
          <a:p>
            <a:r>
              <a:rPr lang="zh-CN" altLang="en-US"/>
              <a:t>当一支队伍位于王陵时，向老人支付</a:t>
            </a:r>
            <a:r>
              <a:rPr lang="en-US" altLang="zh-CN"/>
              <a:t>100</a:t>
            </a:r>
            <a:r>
              <a:rPr lang="zh-CN" altLang="en-US"/>
              <a:t>元，可能得到</a:t>
            </a:r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4700905" y="1489710"/>
            <a:ext cx="2759075" cy="124079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algn="ctr"/>
            <a:r>
              <a:rPr lang="en-US" altLang="zh-CN" sz="2000" b="1" spc="130" dirty="0">
                <a:ln w="0">
                  <a:noFill/>
                </a:ln>
                <a:solidFill>
                  <a:schemeClr val="accent1"/>
                </a:solidFill>
                <a:effectLst/>
                <a:uFillTx/>
                <a:latin typeface="思源黑体 CN Bold" panose="020B0800000000000000" charset="-122"/>
                <a:ea typeface="+mj-ea"/>
                <a:cs typeface="+mj-ea"/>
                <a:sym typeface="+mn-ea"/>
              </a:rPr>
              <a:t>PS:</a:t>
            </a:r>
            <a:r>
              <a:rPr lang="zh-CN" altLang="en-US" sz="2000" b="1" spc="130" dirty="0">
                <a:ln w="0">
                  <a:noFill/>
                </a:ln>
                <a:solidFill>
                  <a:schemeClr val="accent1"/>
                </a:solidFill>
                <a:effectLst/>
                <a:uFillTx/>
                <a:latin typeface="思源黑体 CN Bold" panose="020B0800000000000000" charset="-122"/>
                <a:ea typeface="+mj-ea"/>
                <a:cs typeface="+mj-ea"/>
                <a:sym typeface="+mn-ea"/>
              </a:rPr>
              <a:t>在物资管理员处进行该过程</a:t>
            </a:r>
            <a:endParaRPr lang="zh-CN" altLang="en-US" sz="2000" b="1" spc="130" dirty="0">
              <a:ln w="0">
                <a:noFill/>
              </a:ln>
              <a:solidFill>
                <a:schemeClr val="accent1"/>
              </a:solidFill>
              <a:effectLst/>
              <a:uFillTx/>
              <a:latin typeface="思源黑体 CN Bold" panose="020B0800000000000000" charset="-122"/>
              <a:ea typeface="+mj-ea"/>
              <a:cs typeface="+mj-ea"/>
              <a:sym typeface="+mn-ea"/>
            </a:endParaRPr>
          </a:p>
        </p:txBody>
      </p:sp>
      <p:sp>
        <p:nvSpPr>
          <p:cNvPr id="45" name="正文"/>
          <p:cNvSpPr txBox="1"/>
          <p:nvPr>
            <p:custDataLst>
              <p:tags r:id="rId4"/>
            </p:custDataLst>
          </p:nvPr>
        </p:nvSpPr>
        <p:spPr>
          <a:xfrm>
            <a:off x="4306570" y="5368925"/>
            <a:ext cx="1692275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3.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任意一张卡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可以使用两次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（负重除外）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 flipV="1">
            <a:off x="2492375" y="2052320"/>
            <a:ext cx="1485900" cy="37528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6"/>
            </p:custDataLst>
          </p:nvPr>
        </p:nvCxnSpPr>
        <p:spPr>
          <a:xfrm flipV="1">
            <a:off x="3326765" y="3098165"/>
            <a:ext cx="1125220" cy="114871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7"/>
            </p:custDataLst>
          </p:nvPr>
        </p:nvCxnSpPr>
        <p:spPr>
          <a:xfrm flipV="1">
            <a:off x="5088890" y="3566795"/>
            <a:ext cx="433070" cy="1591310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8"/>
            </p:custDataLst>
          </p:nvPr>
        </p:nvCxnSpPr>
        <p:spPr>
          <a:xfrm flipH="1" flipV="1">
            <a:off x="6651625" y="3566795"/>
            <a:ext cx="394970" cy="157289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9"/>
            </p:custDataLst>
          </p:nvPr>
        </p:nvCxnSpPr>
        <p:spPr>
          <a:xfrm flipH="1" flipV="1">
            <a:off x="7700010" y="3098165"/>
            <a:ext cx="1113790" cy="111315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 flipH="1" flipV="1">
            <a:off x="8188960" y="2052320"/>
            <a:ext cx="1619250" cy="411480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正文"/>
          <p:cNvSpPr txBox="1"/>
          <p:nvPr>
            <p:custDataLst>
              <p:tags r:id="rId11"/>
            </p:custDataLst>
          </p:nvPr>
        </p:nvSpPr>
        <p:spPr>
          <a:xfrm>
            <a:off x="6130290" y="5306651"/>
            <a:ext cx="183261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4.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获得</a:t>
            </a: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1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块金子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2"/>
            </p:custDataLst>
          </p:nvPr>
        </p:nvSpPr>
        <p:spPr>
          <a:xfrm>
            <a:off x="4742815" y="4392295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3"/>
            </p:custDataLst>
          </p:nvPr>
        </p:nvSpPr>
        <p:spPr>
          <a:xfrm>
            <a:off x="2303145" y="1977390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14"/>
            </p:custDataLst>
          </p:nvPr>
        </p:nvSpPr>
        <p:spPr>
          <a:xfrm>
            <a:off x="6576060" y="4420235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15"/>
            </p:custDataLst>
          </p:nvPr>
        </p:nvSpPr>
        <p:spPr>
          <a:xfrm>
            <a:off x="3192780" y="3516630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6"/>
            </p:custDataLst>
          </p:nvPr>
        </p:nvSpPr>
        <p:spPr>
          <a:xfrm>
            <a:off x="9032875" y="2009140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17"/>
            </p:custDataLst>
          </p:nvPr>
        </p:nvSpPr>
        <p:spPr>
          <a:xfrm>
            <a:off x="8131175" y="3533775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18"/>
            </p:custDataLst>
          </p:nvPr>
        </p:nvSpPr>
        <p:spPr>
          <a:xfrm>
            <a:off x="3881120" y="1968500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19"/>
            </p:custDataLst>
          </p:nvPr>
        </p:nvSpPr>
        <p:spPr>
          <a:xfrm>
            <a:off x="4443730" y="293687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20"/>
            </p:custDataLst>
          </p:nvPr>
        </p:nvSpPr>
        <p:spPr>
          <a:xfrm>
            <a:off x="5439410" y="351599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21"/>
            </p:custDataLst>
          </p:nvPr>
        </p:nvSpPr>
        <p:spPr>
          <a:xfrm>
            <a:off x="6567805" y="351599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22"/>
            </p:custDataLst>
          </p:nvPr>
        </p:nvSpPr>
        <p:spPr>
          <a:xfrm>
            <a:off x="7549515" y="293687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23"/>
            </p:custDataLst>
          </p:nvPr>
        </p:nvSpPr>
        <p:spPr>
          <a:xfrm>
            <a:off x="8116570" y="1968500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正文"/>
          <p:cNvSpPr txBox="1"/>
          <p:nvPr>
            <p:custDataLst>
              <p:tags r:id="rId24"/>
            </p:custDataLst>
          </p:nvPr>
        </p:nvSpPr>
        <p:spPr>
          <a:xfrm>
            <a:off x="7842252" y="4439684"/>
            <a:ext cx="155702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5.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立即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传送至相邻的格子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8" name="正文"/>
          <p:cNvSpPr txBox="1"/>
          <p:nvPr>
            <p:custDataLst>
              <p:tags r:id="rId25"/>
            </p:custDataLst>
          </p:nvPr>
        </p:nvSpPr>
        <p:spPr>
          <a:xfrm>
            <a:off x="2792730" y="4491990"/>
            <a:ext cx="155702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2.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获得</a:t>
            </a: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2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份水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9" name="正文"/>
          <p:cNvSpPr txBox="1"/>
          <p:nvPr>
            <p:custDataLst>
              <p:tags r:id="rId26"/>
            </p:custDataLst>
          </p:nvPr>
        </p:nvSpPr>
        <p:spPr>
          <a:xfrm>
            <a:off x="8998585" y="2904306"/>
            <a:ext cx="1563724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6.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获得讲师以及两位课助真心诚意的称赞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51" name="图片 50" descr="1483811054\6103a900a541442fd0d502bdf9e40ce4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474085" y="3797935"/>
            <a:ext cx="269240" cy="26924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52" name="图片 51" descr="1483811054\a64efabd2660ee948f90522f00bb8830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037364" y="4670244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54" name="图片 53" descr="1483811054\a51792186e0978e3dcabdbd160bd728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425815" y="3805555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55" name="图片 54" descr="1483811054\e7c1ff5eb8bc80f753d44deb1939e92e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847840" y="4679315"/>
            <a:ext cx="313690" cy="313690"/>
          </a:xfrm>
          <a:prstGeom prst="rect">
            <a:avLst/>
          </a:prstGeom>
          <a:effectLst>
            <a:outerShdw blurRad="38100" dist="25400" dir="5400000" algn="ctr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60" name="图片 59" descr="1483811054\238bb99f0c410e3935ee686d618629de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89530" y="2238738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64" name="图片 63" descr="1483811054\01dc4ab563058d7a48dc0d3ae7eab947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328694" y="2277654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sp>
        <p:nvSpPr>
          <p:cNvPr id="67" name="正文"/>
          <p:cNvSpPr txBox="1"/>
          <p:nvPr>
            <p:custDataLst>
              <p:tags r:id="rId45"/>
            </p:custDataLst>
          </p:nvPr>
        </p:nvSpPr>
        <p:spPr>
          <a:xfrm>
            <a:off x="1931035" y="2940050"/>
            <a:ext cx="155702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1.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获得</a:t>
            </a: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5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份食物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4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图形 10"/>
          <p:cNvSpPr/>
          <p:nvPr>
            <p:custDataLst>
              <p:tags r:id="rId1"/>
            </p:custDataLst>
          </p:nvPr>
        </p:nvSpPr>
        <p:spPr>
          <a:xfrm rot="10800000">
            <a:off x="3888740" y="1632585"/>
            <a:ext cx="4374515" cy="2039620"/>
          </a:xfrm>
          <a:custGeom>
            <a:avLst/>
            <a:gdLst>
              <a:gd name="connsiteX0" fmla="*/ 1476178 w 1476375"/>
              <a:gd name="connsiteY0" fmla="*/ 687640 h 688307"/>
              <a:gd name="connsiteX1" fmla="*/ 686270 w 1476375"/>
              <a:gd name="connsiteY1" fmla="*/ 1174 h 688307"/>
              <a:gd name="connsiteX2" fmla="*/ -197 w 1476375"/>
              <a:gd name="connsiteY2" fmla="*/ 687640 h 6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375" h="688307">
                <a:moveTo>
                  <a:pt x="1476178" y="687640"/>
                </a:moveTo>
                <a:cubicBezTo>
                  <a:pt x="1447613" y="279951"/>
                  <a:pt x="1093959" y="-27392"/>
                  <a:pt x="686270" y="1174"/>
                </a:cubicBezTo>
                <a:cubicBezTo>
                  <a:pt x="318348" y="26958"/>
                  <a:pt x="25578" y="319719"/>
                  <a:pt x="-197" y="687640"/>
                </a:cubicBezTo>
              </a:path>
            </a:pathLst>
          </a:cu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wrap="square">
            <a:normAutofit/>
          </a:bodyPr>
          <a:lstStyle/>
          <a:p>
            <a:r>
              <a:rPr lang="zh-CN" altLang="en-US"/>
              <a:t>当一支队伍位于村庄或绿洲时，可支付</a:t>
            </a:r>
            <a:r>
              <a:rPr lang="en-US" altLang="zh-CN"/>
              <a:t>50</a:t>
            </a:r>
            <a:r>
              <a:rPr lang="zh-CN" altLang="en-US"/>
              <a:t>元，可能得到</a:t>
            </a:r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45" name="正文"/>
          <p:cNvSpPr txBox="1"/>
          <p:nvPr>
            <p:custDataLst>
              <p:tags r:id="rId3"/>
            </p:custDataLst>
          </p:nvPr>
        </p:nvSpPr>
        <p:spPr>
          <a:xfrm>
            <a:off x="4306570" y="5368925"/>
            <a:ext cx="1692275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3.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空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 flipV="1">
            <a:off x="2492375" y="2052320"/>
            <a:ext cx="1485900" cy="37528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5"/>
            </p:custDataLst>
          </p:nvPr>
        </p:nvCxnSpPr>
        <p:spPr>
          <a:xfrm flipV="1">
            <a:off x="3326765" y="3098165"/>
            <a:ext cx="1125220" cy="114871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6"/>
            </p:custDataLst>
          </p:nvPr>
        </p:nvCxnSpPr>
        <p:spPr>
          <a:xfrm flipV="1">
            <a:off x="5088890" y="3566795"/>
            <a:ext cx="433070" cy="1591310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7"/>
            </p:custDataLst>
          </p:nvPr>
        </p:nvCxnSpPr>
        <p:spPr>
          <a:xfrm flipH="1" flipV="1">
            <a:off x="6651625" y="3566795"/>
            <a:ext cx="394970" cy="157289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 flipH="1" flipV="1">
            <a:off x="7700010" y="3098165"/>
            <a:ext cx="1113790" cy="1113155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 flipH="1" flipV="1">
            <a:off x="8188960" y="2052320"/>
            <a:ext cx="1619250" cy="411480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正文"/>
          <p:cNvSpPr txBox="1"/>
          <p:nvPr>
            <p:custDataLst>
              <p:tags r:id="rId10"/>
            </p:custDataLst>
          </p:nvPr>
        </p:nvSpPr>
        <p:spPr>
          <a:xfrm>
            <a:off x="6130290" y="5306651"/>
            <a:ext cx="183261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3.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空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>
            <a:off x="4742815" y="4392295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2"/>
            </p:custDataLst>
          </p:nvPr>
        </p:nvSpPr>
        <p:spPr>
          <a:xfrm>
            <a:off x="2303145" y="1977390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>
            <a:off x="6576060" y="4420235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14"/>
            </p:custDataLst>
          </p:nvPr>
        </p:nvSpPr>
        <p:spPr>
          <a:xfrm>
            <a:off x="3192780" y="3516630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5"/>
            </p:custDataLst>
          </p:nvPr>
        </p:nvSpPr>
        <p:spPr>
          <a:xfrm>
            <a:off x="9032875" y="2009140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16"/>
            </p:custDataLst>
          </p:nvPr>
        </p:nvSpPr>
        <p:spPr>
          <a:xfrm>
            <a:off x="8131175" y="3533775"/>
            <a:ext cx="831850" cy="83185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5400000" scaled="0"/>
          </a:gradFill>
          <a:ln w="19050">
            <a:solidFill>
              <a:schemeClr val="bg1"/>
            </a:solidFill>
          </a:ln>
          <a:effectLst>
            <a:outerShdw blurRad="152400" dist="762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17"/>
            </p:custDataLst>
          </p:nvPr>
        </p:nvSpPr>
        <p:spPr>
          <a:xfrm>
            <a:off x="3881120" y="1968500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18"/>
            </p:custDataLst>
          </p:nvPr>
        </p:nvSpPr>
        <p:spPr>
          <a:xfrm>
            <a:off x="4443730" y="293687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9"/>
            </p:custDataLst>
          </p:nvPr>
        </p:nvSpPr>
        <p:spPr>
          <a:xfrm>
            <a:off x="5439410" y="351599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20"/>
            </p:custDataLst>
          </p:nvPr>
        </p:nvSpPr>
        <p:spPr>
          <a:xfrm>
            <a:off x="6567805" y="351599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21"/>
            </p:custDataLst>
          </p:nvPr>
        </p:nvSpPr>
        <p:spPr>
          <a:xfrm>
            <a:off x="7549515" y="2936875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22"/>
            </p:custDataLst>
          </p:nvPr>
        </p:nvSpPr>
        <p:spPr>
          <a:xfrm>
            <a:off x="8116570" y="1968500"/>
            <a:ext cx="170180" cy="170180"/>
          </a:xfrm>
          <a:prstGeom prst="ellipse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正文"/>
          <p:cNvSpPr txBox="1"/>
          <p:nvPr>
            <p:custDataLst>
              <p:tags r:id="rId23"/>
            </p:custDataLst>
          </p:nvPr>
        </p:nvSpPr>
        <p:spPr>
          <a:xfrm>
            <a:off x="7842252" y="4439684"/>
            <a:ext cx="155702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2.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禁止取水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8" name="正文"/>
          <p:cNvSpPr txBox="1"/>
          <p:nvPr>
            <p:custDataLst>
              <p:tags r:id="rId24"/>
            </p:custDataLst>
          </p:nvPr>
        </p:nvSpPr>
        <p:spPr>
          <a:xfrm>
            <a:off x="2792730" y="4491990"/>
            <a:ext cx="155702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2.</a:t>
            </a:r>
            <a:r>
              <a:rPr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购买价格翻倍</a:t>
            </a:r>
            <a:endParaRPr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9" name="正文"/>
          <p:cNvSpPr txBox="1"/>
          <p:nvPr>
            <p:custDataLst>
              <p:tags r:id="rId25"/>
            </p:custDataLst>
          </p:nvPr>
        </p:nvSpPr>
        <p:spPr>
          <a:xfrm>
            <a:off x="8998585" y="2904306"/>
            <a:ext cx="1563724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1.</a:t>
            </a:r>
            <a:r>
              <a:rPr lang="zh-CN" altLang="en-US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既可取水也可以取食物</a:t>
            </a:r>
            <a:endParaRPr lang="zh-CN" altLang="en-US"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51" name="图片 50" descr="1483811054\6103a900a541442fd0d502bdf9e40ce4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74085" y="3797935"/>
            <a:ext cx="269240" cy="26924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52" name="图片 51" descr="1483811054\a64efabd2660ee948f90522f00bb883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37364" y="4670244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54" name="图片 53" descr="1483811054\a51792186e0978e3dcabdbd160bd7282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425815" y="3805555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55" name="图片 54" descr="1483811054\e7c1ff5eb8bc80f753d44deb1939e92e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47840" y="4679315"/>
            <a:ext cx="313690" cy="313690"/>
          </a:xfrm>
          <a:prstGeom prst="rect">
            <a:avLst/>
          </a:prstGeom>
          <a:effectLst>
            <a:outerShdw blurRad="38100" dist="25400" dir="5400000" algn="ctr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60" name="图片 59" descr="1483811054\238bb99f0c410e3935ee686d618629de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589530" y="2238738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64" name="图片 63" descr="1483811054\01dc4ab563058d7a48dc0d3ae7eab947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328694" y="2277654"/>
            <a:ext cx="288290" cy="288290"/>
          </a:xfrm>
          <a:prstGeom prst="rect">
            <a:avLst/>
          </a:prstGeom>
          <a:effectLst>
            <a:outerShdw blurRad="381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sp>
        <p:nvSpPr>
          <p:cNvPr id="67" name="正文"/>
          <p:cNvSpPr txBox="1"/>
          <p:nvPr>
            <p:custDataLst>
              <p:tags r:id="rId44"/>
            </p:custDataLst>
          </p:nvPr>
        </p:nvSpPr>
        <p:spPr>
          <a:xfrm>
            <a:off x="1931035" y="2940050"/>
            <a:ext cx="1557020" cy="805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1.</a:t>
            </a:r>
            <a:r>
              <a:rPr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可以免费购买物资</a:t>
            </a:r>
            <a:endParaRPr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105525" y="1313815"/>
            <a:ext cx="0" cy="47377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67860" y="2095500"/>
            <a:ext cx="1612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在</a:t>
            </a:r>
            <a:r>
              <a:rPr sz="3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村庄</a:t>
            </a:r>
            <a:r>
              <a:rPr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时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6106160" y="2095500"/>
            <a:ext cx="1612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在</a:t>
            </a:r>
            <a:r>
              <a:rPr sz="3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绿洲</a:t>
            </a:r>
            <a:r>
              <a:rPr sz="2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时</a:t>
            </a:r>
            <a:endParaRPr sz="20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custDataLst>
      <p:tags r:id="rId4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-3"/>
          <p:cNvSpPr>
            <a:spLocks noGrp="1"/>
          </p:cNvSpPr>
          <p:nvPr>
            <p:ph type="body" sz="quarter" idx="41"/>
          </p:nvPr>
        </p:nvSpPr>
        <p:spPr>
          <a:xfrm>
            <a:off x="8050846" y="978767"/>
            <a:ext cx="2568796" cy="1015663"/>
          </a:xfrm>
        </p:spPr>
        <p:txBody>
          <a:bodyPr wrap="square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为保证学习环境，请将您的手机调成震动或静音状态。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42"/>
          </p:nvPr>
        </p:nvSpPr>
        <p:spPr>
          <a:xfrm>
            <a:off x="10619642" y="1191132"/>
            <a:ext cx="789650" cy="590931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" name="PPT-7"/>
          <p:cNvSpPr>
            <a:spLocks noGrp="1"/>
          </p:cNvSpPr>
          <p:nvPr>
            <p:ph type="body" sz="quarter" idx="45"/>
          </p:nvPr>
        </p:nvSpPr>
        <p:spPr>
          <a:xfrm>
            <a:off x="8050846" y="3622327"/>
            <a:ext cx="2660924" cy="1015663"/>
          </a:xfrm>
        </p:spPr>
        <p:txBody>
          <a:bodyPr wrap="square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为保护讲师的课程版权，请不要在现场录音或摄像。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46"/>
          </p:nvPr>
        </p:nvSpPr>
        <p:spPr>
          <a:xfrm>
            <a:off x="10711770" y="3834692"/>
            <a:ext cx="789650" cy="59093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2" name="PPT-11"/>
          <p:cNvSpPr>
            <a:spLocks noGrp="1"/>
          </p:cNvSpPr>
          <p:nvPr>
            <p:ph type="body" sz="quarter" idx="49"/>
          </p:nvPr>
        </p:nvSpPr>
        <p:spPr>
          <a:xfrm>
            <a:off x="7639665" y="2327976"/>
            <a:ext cx="2660924" cy="1077218"/>
          </a:xfrm>
        </p:spPr>
        <p:txBody>
          <a:bodyPr wrap="square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若在学习期间遇到问题，请举手提问或咨询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50"/>
          </p:nvPr>
        </p:nvSpPr>
        <p:spPr>
          <a:xfrm>
            <a:off x="6850015" y="2522809"/>
            <a:ext cx="789650" cy="646331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6" name="PPT-15"/>
          <p:cNvSpPr>
            <a:spLocks noGrp="1"/>
          </p:cNvSpPr>
          <p:nvPr>
            <p:ph type="body" sz="quarter" idx="53"/>
          </p:nvPr>
        </p:nvSpPr>
        <p:spPr>
          <a:xfrm>
            <a:off x="7668666" y="5010394"/>
            <a:ext cx="2660924" cy="1015663"/>
          </a:xfrm>
        </p:spPr>
        <p:txBody>
          <a:bodyPr wrap="square"/>
          <a:lstStyle/>
          <a:p>
            <a:pPr algn="just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课堂中请不要随意走动，请妥善保管好自己的贵重物品。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54"/>
          </p:nvPr>
        </p:nvSpPr>
        <p:spPr>
          <a:xfrm>
            <a:off x="6850015" y="5157542"/>
            <a:ext cx="789650" cy="64633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1138971" y="2208139"/>
            <a:ext cx="5095875" cy="1804409"/>
            <a:chOff x="1409926" y="2407055"/>
            <a:chExt cx="5095875" cy="1804409"/>
          </a:xfrm>
        </p:grpSpPr>
        <p:sp>
          <p:nvSpPr>
            <p:cNvPr id="43" name="PPT-7-1"/>
            <p:cNvSpPr txBox="1"/>
            <p:nvPr/>
          </p:nvSpPr>
          <p:spPr>
            <a:xfrm>
              <a:off x="1409926" y="3012584"/>
              <a:ext cx="509587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天 气 规 则</a:t>
              </a:r>
              <a:endParaRPr kumimoji="0" lang="zh-CN" alt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5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45609" y="2306697"/>
            <a:ext cx="1571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/>
              <a:t>PART 07</a:t>
            </a:r>
            <a:endParaRPr lang="zh-CN" altLang="en-US" sz="2000" spc="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Autofit/>
          </a:bodyPr>
          <a:lstStyle/>
          <a:p>
            <a:r>
              <a:rPr lang="zh-CN" altLang="en-US" sz="2400" dirty="0"/>
              <a:t>天气好坏决定了探险队的物资消耗与行进速度。在我们寻宝</a:t>
            </a:r>
            <a:r>
              <a:rPr lang="en-US" altLang="zh-CN" sz="2400" dirty="0"/>
              <a:t>15</a:t>
            </a:r>
            <a:r>
              <a:rPr lang="zh-CN" altLang="en-US" sz="2400" dirty="0"/>
              <a:t>天的过程中会涉及到天气的状况有一下几种：晴天、高温、沙尘暴、沙尘暴＋高温；</a:t>
            </a:r>
            <a:endParaRPr lang="zh-CN" altLang="en-US" sz="2400" dirty="0"/>
          </a:p>
        </p:txBody>
      </p:sp>
      <p:graphicFrame>
        <p:nvGraphicFramePr>
          <p:cNvPr id="289794" name="Group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41936" y="2743835"/>
          <a:ext cx="7204710" cy="2447290"/>
        </p:xfrm>
        <a:graphic>
          <a:graphicData uri="http://schemas.openxmlformats.org/drawingml/2006/table">
            <a:tbl>
              <a:tblPr/>
              <a:tblGrid>
                <a:gridCol w="1200785"/>
                <a:gridCol w="1200785"/>
                <a:gridCol w="1200785"/>
                <a:gridCol w="1200785"/>
                <a:gridCol w="1200785"/>
                <a:gridCol w="1200785"/>
              </a:tblGrid>
              <a:tr h="462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X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4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X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79" name="Picture 32" descr="晴天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467486" y="4112260"/>
            <a:ext cx="1152525" cy="979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80" name="Picture 33" descr="晴天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3915410" y="4112260"/>
            <a:ext cx="1081087" cy="979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81" name="Picture 34" descr="晴天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5139373" y="4112260"/>
            <a:ext cx="1081088" cy="979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82" name="Picture 35" descr="晴天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291898" y="4112260"/>
            <a:ext cx="1079500" cy="979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83" name="Picture 36" descr="沙尘暴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2691448" y="4112260"/>
            <a:ext cx="1081088" cy="955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84" name="WordArt 37"/>
          <p:cNvSpPr>
            <a:spLocks noTextEdit="1"/>
          </p:cNvSpPr>
          <p:nvPr>
            <p:custDataLst>
              <p:tags r:id="rId10"/>
            </p:custDataLst>
          </p:nvPr>
        </p:nvSpPr>
        <p:spPr>
          <a:xfrm>
            <a:off x="1900080" y="1557180"/>
            <a:ext cx="3744912" cy="7921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dirty="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天气播报示范图</a:t>
            </a:r>
            <a:endParaRPr lang="zh-CN" altLang="en-US" sz="3600" dirty="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许多不同形状的钟表&#10;&#10;中度可信度描述已自动生成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714719"/>
            <a:ext cx="4301359" cy="4263294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708660" y="304165"/>
            <a:ext cx="5930265" cy="534035"/>
          </a:xfrm>
        </p:spPr>
        <p:txBody>
          <a:bodyPr wrap="square"/>
          <a:lstStyle/>
          <a:p>
            <a:r>
              <a:rPr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各类天气情况下物资的消耗</a:t>
            </a:r>
            <a:endParaRPr lang="zh-CN" altLang="en-US" dirty="0"/>
          </a:p>
        </p:txBody>
      </p:sp>
      <p:sp>
        <p:nvSpPr>
          <p:cNvPr id="5" name="PPT-4"/>
          <p:cNvSpPr>
            <a:spLocks noGrp="1"/>
          </p:cNvSpPr>
          <p:nvPr>
            <p:ph type="body" sz="quarter" idx="44"/>
          </p:nvPr>
        </p:nvSpPr>
        <p:spPr>
          <a:xfrm>
            <a:off x="247794" y="202398"/>
            <a:ext cx="355482" cy="853688"/>
          </a:xfrm>
        </p:spPr>
        <p:txBody>
          <a:bodyPr/>
          <a:lstStyle/>
          <a:p>
            <a:r>
              <a:rPr lang="en-US" altLang="zh-CN" dirty="0"/>
              <a:t>PART 07</a:t>
            </a:r>
            <a:endParaRPr lang="en-US" altLang="zh-CN" dirty="0"/>
          </a:p>
        </p:txBody>
      </p:sp>
      <p:grpSp>
        <p:nvGrpSpPr>
          <p:cNvPr id="41" name="PPT-5"/>
          <p:cNvGrpSpPr/>
          <p:nvPr/>
        </p:nvGrpSpPr>
        <p:grpSpPr>
          <a:xfrm>
            <a:off x="382927" y="839307"/>
            <a:ext cx="3036956" cy="3028030"/>
            <a:chOff x="772182" y="2352512"/>
            <a:chExt cx="3036956" cy="3028030"/>
          </a:xfrm>
        </p:grpSpPr>
        <p:sp>
          <p:nvSpPr>
            <p:cNvPr id="8" name="PPT-5-1"/>
            <p:cNvSpPr/>
            <p:nvPr>
              <p:custDataLst>
                <p:tags r:id="rId1"/>
              </p:custDataLst>
            </p:nvPr>
          </p:nvSpPr>
          <p:spPr>
            <a:xfrm>
              <a:off x="875585" y="2818832"/>
              <a:ext cx="1949479" cy="1602985"/>
            </a:xfrm>
            <a:prstGeom prst="roundRect">
              <a:avLst>
                <a:gd name="adj" fmla="val 3595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ln w="3175">
              <a:solidFill>
                <a:schemeClr val="accent1">
                  <a:alpha val="30000"/>
                </a:schemeClr>
              </a:solidFill>
            </a:ln>
            <a:effectLst>
              <a:outerShdw blurRad="127000" dist="38100" dir="2700000" algn="tl" rotWithShape="0">
                <a:schemeClr val="accent2">
                  <a:lumMod val="60000"/>
                  <a:lumOff val="4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9" name="PPT-5-2"/>
            <p:cNvSpPr/>
            <p:nvPr/>
          </p:nvSpPr>
          <p:spPr>
            <a:xfrm>
              <a:off x="1074689" y="4198131"/>
              <a:ext cx="1579788" cy="1297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cxnSp>
          <p:nvCxnSpPr>
            <p:cNvPr id="14" name="PPT-5-3"/>
            <p:cNvCxnSpPr/>
            <p:nvPr/>
          </p:nvCxnSpPr>
          <p:spPr>
            <a:xfrm>
              <a:off x="2549138" y="4788994"/>
              <a:ext cx="1260000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PT-5-4"/>
            <p:cNvSpPr txBox="1"/>
            <p:nvPr/>
          </p:nvSpPr>
          <p:spPr>
            <a:xfrm>
              <a:off x="772182" y="4604328"/>
              <a:ext cx="1949479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晴天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，高温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6" name="PPT-5-5"/>
            <p:cNvSpPr txBox="1"/>
            <p:nvPr/>
          </p:nvSpPr>
          <p:spPr>
            <a:xfrm>
              <a:off x="772182" y="4966522"/>
              <a:ext cx="2966191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pic>
          <p:nvPicPr>
            <p:cNvPr id="38" name="PPT-5-6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053128" y="2683985"/>
              <a:ext cx="1476351" cy="1576865"/>
            </a:xfrm>
            <a:prstGeom prst="rect">
              <a:avLst/>
            </a:prstGeom>
          </p:spPr>
        </p:pic>
        <p:sp>
          <p:nvSpPr>
            <p:cNvPr id="26" name="PPT-5-7"/>
            <p:cNvSpPr/>
            <p:nvPr/>
          </p:nvSpPr>
          <p:spPr>
            <a:xfrm>
              <a:off x="875583" y="3934823"/>
              <a:ext cx="510263" cy="486994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7" name="PPT-5-8"/>
            <p:cNvSpPr/>
            <p:nvPr/>
          </p:nvSpPr>
          <p:spPr>
            <a:xfrm>
              <a:off x="999760" y="4054157"/>
              <a:ext cx="261908" cy="248327"/>
            </a:xfrm>
            <a:custGeom>
              <a:avLst/>
              <a:gdLst>
                <a:gd name="connsiteX0" fmla="*/ 992460 w 1506884"/>
                <a:gd name="connsiteY0" fmla="*/ 273 h 1428750"/>
                <a:gd name="connsiteX1" fmla="*/ 992460 w 1506884"/>
                <a:gd name="connsiteY1" fmla="*/ 476523 h 1428750"/>
                <a:gd name="connsiteX2" fmla="*/ 813866 w 1506884"/>
                <a:gd name="connsiteY2" fmla="*/ 476523 h 1428750"/>
                <a:gd name="connsiteX3" fmla="*/ 813866 w 1506884"/>
                <a:gd name="connsiteY3" fmla="*/ 674960 h 1428750"/>
                <a:gd name="connsiteX4" fmla="*/ 1349648 w 1506884"/>
                <a:gd name="connsiteY4" fmla="*/ 674960 h 1428750"/>
                <a:gd name="connsiteX5" fmla="*/ 1349648 w 1506884"/>
                <a:gd name="connsiteY5" fmla="*/ 992460 h 1428750"/>
                <a:gd name="connsiteX6" fmla="*/ 1508398 w 1506884"/>
                <a:gd name="connsiteY6" fmla="*/ 992460 h 1428750"/>
                <a:gd name="connsiteX7" fmla="*/ 1508398 w 1506884"/>
                <a:gd name="connsiteY7" fmla="*/ 1429023 h 1428750"/>
                <a:gd name="connsiteX8" fmla="*/ 1071835 w 1506884"/>
                <a:gd name="connsiteY8" fmla="*/ 1429023 h 1428750"/>
                <a:gd name="connsiteX9" fmla="*/ 1071835 w 1506884"/>
                <a:gd name="connsiteY9" fmla="*/ 992460 h 1428750"/>
                <a:gd name="connsiteX10" fmla="*/ 1230585 w 1506884"/>
                <a:gd name="connsiteY10" fmla="*/ 992460 h 1428750"/>
                <a:gd name="connsiteX11" fmla="*/ 1230585 w 1506884"/>
                <a:gd name="connsiteY11" fmla="*/ 794023 h 1428750"/>
                <a:gd name="connsiteX12" fmla="*/ 278085 w 1506884"/>
                <a:gd name="connsiteY12" fmla="*/ 794023 h 1428750"/>
                <a:gd name="connsiteX13" fmla="*/ 278085 w 1506884"/>
                <a:gd name="connsiteY13" fmla="*/ 992460 h 1428750"/>
                <a:gd name="connsiteX14" fmla="*/ 436835 w 1506884"/>
                <a:gd name="connsiteY14" fmla="*/ 992460 h 1428750"/>
                <a:gd name="connsiteX15" fmla="*/ 436835 w 1506884"/>
                <a:gd name="connsiteY15" fmla="*/ 1429023 h 1428750"/>
                <a:gd name="connsiteX16" fmla="*/ 273 w 1506884"/>
                <a:gd name="connsiteY16" fmla="*/ 1429023 h 1428750"/>
                <a:gd name="connsiteX17" fmla="*/ 273 w 1506884"/>
                <a:gd name="connsiteY17" fmla="*/ 992460 h 1428750"/>
                <a:gd name="connsiteX18" fmla="*/ 159023 w 1506884"/>
                <a:gd name="connsiteY18" fmla="*/ 992460 h 1428750"/>
                <a:gd name="connsiteX19" fmla="*/ 159023 w 1506884"/>
                <a:gd name="connsiteY19" fmla="*/ 674960 h 1428750"/>
                <a:gd name="connsiteX20" fmla="*/ 694804 w 1506884"/>
                <a:gd name="connsiteY20" fmla="*/ 674960 h 1428750"/>
                <a:gd name="connsiteX21" fmla="*/ 694804 w 1506884"/>
                <a:gd name="connsiteY21" fmla="*/ 476523 h 1428750"/>
                <a:gd name="connsiteX22" fmla="*/ 516210 w 1506884"/>
                <a:gd name="connsiteY22" fmla="*/ 476523 h 1428750"/>
                <a:gd name="connsiteX23" fmla="*/ 516210 w 1506884"/>
                <a:gd name="connsiteY23" fmla="*/ 273 h 1428750"/>
                <a:gd name="connsiteX24" fmla="*/ 992460 w 1506884"/>
                <a:gd name="connsiteY24" fmla="*/ 273 h 1428750"/>
                <a:gd name="connsiteX25" fmla="*/ 317773 w 1506884"/>
                <a:gd name="connsiteY25" fmla="*/ 1111523 h 1428750"/>
                <a:gd name="connsiteX26" fmla="*/ 119335 w 1506884"/>
                <a:gd name="connsiteY26" fmla="*/ 1111523 h 1428750"/>
                <a:gd name="connsiteX27" fmla="*/ 119335 w 1506884"/>
                <a:gd name="connsiteY27" fmla="*/ 1309960 h 1428750"/>
                <a:gd name="connsiteX28" fmla="*/ 317773 w 1506884"/>
                <a:gd name="connsiteY28" fmla="*/ 1309960 h 1428750"/>
                <a:gd name="connsiteX29" fmla="*/ 317773 w 1506884"/>
                <a:gd name="connsiteY29" fmla="*/ 1111523 h 1428750"/>
                <a:gd name="connsiteX30" fmla="*/ 1389335 w 1506884"/>
                <a:gd name="connsiteY30" fmla="*/ 1111523 h 1428750"/>
                <a:gd name="connsiteX31" fmla="*/ 1190898 w 1506884"/>
                <a:gd name="connsiteY31" fmla="*/ 1111523 h 1428750"/>
                <a:gd name="connsiteX32" fmla="*/ 1190898 w 1506884"/>
                <a:gd name="connsiteY32" fmla="*/ 1309960 h 1428750"/>
                <a:gd name="connsiteX33" fmla="*/ 1389335 w 1506884"/>
                <a:gd name="connsiteY33" fmla="*/ 1309960 h 1428750"/>
                <a:gd name="connsiteX34" fmla="*/ 1389335 w 1506884"/>
                <a:gd name="connsiteY34" fmla="*/ 1111523 h 1428750"/>
                <a:gd name="connsiteX35" fmla="*/ 873398 w 1506884"/>
                <a:gd name="connsiteY35" fmla="*/ 119335 h 1428750"/>
                <a:gd name="connsiteX36" fmla="*/ 635273 w 1506884"/>
                <a:gd name="connsiteY36" fmla="*/ 119335 h 1428750"/>
                <a:gd name="connsiteX37" fmla="*/ 635273 w 1506884"/>
                <a:gd name="connsiteY37" fmla="*/ 357460 h 1428750"/>
                <a:gd name="connsiteX38" fmla="*/ 873398 w 1506884"/>
                <a:gd name="connsiteY38" fmla="*/ 357460 h 1428750"/>
                <a:gd name="connsiteX39" fmla="*/ 873398 w 1506884"/>
                <a:gd name="connsiteY39" fmla="*/ 119335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06884" h="1428750">
                  <a:moveTo>
                    <a:pt x="992460" y="273"/>
                  </a:moveTo>
                  <a:lnTo>
                    <a:pt x="992460" y="476523"/>
                  </a:lnTo>
                  <a:lnTo>
                    <a:pt x="813866" y="476523"/>
                  </a:lnTo>
                  <a:lnTo>
                    <a:pt x="813866" y="674960"/>
                  </a:lnTo>
                  <a:lnTo>
                    <a:pt x="1349648" y="674960"/>
                  </a:lnTo>
                  <a:lnTo>
                    <a:pt x="1349648" y="992460"/>
                  </a:lnTo>
                  <a:lnTo>
                    <a:pt x="1508398" y="992460"/>
                  </a:lnTo>
                  <a:lnTo>
                    <a:pt x="1508398" y="1429023"/>
                  </a:lnTo>
                  <a:lnTo>
                    <a:pt x="1071835" y="1429023"/>
                  </a:lnTo>
                  <a:lnTo>
                    <a:pt x="1071835" y="992460"/>
                  </a:lnTo>
                  <a:lnTo>
                    <a:pt x="1230585" y="992460"/>
                  </a:lnTo>
                  <a:lnTo>
                    <a:pt x="1230585" y="794023"/>
                  </a:lnTo>
                  <a:lnTo>
                    <a:pt x="278085" y="794023"/>
                  </a:lnTo>
                  <a:lnTo>
                    <a:pt x="278085" y="992460"/>
                  </a:lnTo>
                  <a:lnTo>
                    <a:pt x="436835" y="992460"/>
                  </a:lnTo>
                  <a:lnTo>
                    <a:pt x="436835" y="1429023"/>
                  </a:lnTo>
                  <a:lnTo>
                    <a:pt x="273" y="1429023"/>
                  </a:lnTo>
                  <a:lnTo>
                    <a:pt x="273" y="992460"/>
                  </a:lnTo>
                  <a:lnTo>
                    <a:pt x="159023" y="992460"/>
                  </a:lnTo>
                  <a:lnTo>
                    <a:pt x="159023" y="674960"/>
                  </a:lnTo>
                  <a:lnTo>
                    <a:pt x="694804" y="674960"/>
                  </a:lnTo>
                  <a:lnTo>
                    <a:pt x="694804" y="476523"/>
                  </a:lnTo>
                  <a:lnTo>
                    <a:pt x="516210" y="476523"/>
                  </a:lnTo>
                  <a:lnTo>
                    <a:pt x="516210" y="273"/>
                  </a:lnTo>
                  <a:lnTo>
                    <a:pt x="992460" y="273"/>
                  </a:lnTo>
                  <a:close/>
                  <a:moveTo>
                    <a:pt x="317773" y="1111523"/>
                  </a:moveTo>
                  <a:lnTo>
                    <a:pt x="119335" y="1111523"/>
                  </a:lnTo>
                  <a:lnTo>
                    <a:pt x="119335" y="1309960"/>
                  </a:lnTo>
                  <a:lnTo>
                    <a:pt x="317773" y="1309960"/>
                  </a:lnTo>
                  <a:lnTo>
                    <a:pt x="317773" y="1111523"/>
                  </a:lnTo>
                  <a:close/>
                  <a:moveTo>
                    <a:pt x="1389335" y="1111523"/>
                  </a:moveTo>
                  <a:lnTo>
                    <a:pt x="1190898" y="1111523"/>
                  </a:lnTo>
                  <a:lnTo>
                    <a:pt x="1190898" y="1309960"/>
                  </a:lnTo>
                  <a:lnTo>
                    <a:pt x="1389335" y="1309960"/>
                  </a:lnTo>
                  <a:lnTo>
                    <a:pt x="1389335" y="1111523"/>
                  </a:lnTo>
                  <a:close/>
                  <a:moveTo>
                    <a:pt x="873398" y="119335"/>
                  </a:moveTo>
                  <a:lnTo>
                    <a:pt x="635273" y="119335"/>
                  </a:lnTo>
                  <a:lnTo>
                    <a:pt x="635273" y="357460"/>
                  </a:lnTo>
                  <a:lnTo>
                    <a:pt x="873398" y="357460"/>
                  </a:lnTo>
                  <a:lnTo>
                    <a:pt x="873398" y="119335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8" name="PPT-5-9"/>
            <p:cNvSpPr txBox="1"/>
            <p:nvPr/>
          </p:nvSpPr>
          <p:spPr>
            <a:xfrm>
              <a:off x="2297894" y="2352512"/>
              <a:ext cx="1073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01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4" name="PPT-6"/>
          <p:cNvGrpSpPr/>
          <p:nvPr/>
        </p:nvGrpSpPr>
        <p:grpSpPr>
          <a:xfrm>
            <a:off x="7388224" y="592455"/>
            <a:ext cx="3481923" cy="2594488"/>
            <a:chOff x="8138595" y="1445973"/>
            <a:chExt cx="3689140" cy="3680873"/>
          </a:xfrm>
        </p:grpSpPr>
        <p:sp>
          <p:nvSpPr>
            <p:cNvPr id="12" name="PPT-6-1"/>
            <p:cNvSpPr/>
            <p:nvPr>
              <p:custDataLst>
                <p:tags r:id="rId3"/>
              </p:custDataLst>
            </p:nvPr>
          </p:nvSpPr>
          <p:spPr>
            <a:xfrm>
              <a:off x="8241997" y="2116583"/>
              <a:ext cx="2803525" cy="2305235"/>
            </a:xfrm>
            <a:prstGeom prst="roundRect">
              <a:avLst>
                <a:gd name="adj" fmla="val 2894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2700000" scaled="0"/>
            </a:gradFill>
            <a:ln w="3175">
              <a:solidFill>
                <a:schemeClr val="accent1">
                  <a:alpha val="30000"/>
                </a:schemeClr>
              </a:solidFill>
            </a:ln>
            <a:effectLst>
              <a:outerShdw blurRad="127000" dist="38100" dir="2700000" algn="tl" rotWithShape="0">
                <a:schemeClr val="accent2">
                  <a:lumMod val="60000"/>
                  <a:lumOff val="4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3" name="PPT-6-2"/>
            <p:cNvSpPr/>
            <p:nvPr/>
          </p:nvSpPr>
          <p:spPr>
            <a:xfrm>
              <a:off x="8296602" y="4129088"/>
              <a:ext cx="2720238" cy="2233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40" name="PPT-6-3" descr="卡通人物&#10;&#10;描述已自动生成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443576" y="1749407"/>
              <a:ext cx="2475278" cy="2448724"/>
            </a:xfrm>
            <a:prstGeom prst="rect">
              <a:avLst/>
            </a:prstGeom>
          </p:spPr>
        </p:pic>
        <p:cxnSp>
          <p:nvCxnSpPr>
            <p:cNvPr id="20" name="PPT-6-4"/>
            <p:cNvCxnSpPr/>
            <p:nvPr/>
          </p:nvCxnSpPr>
          <p:spPr>
            <a:xfrm>
              <a:off x="9915551" y="4788994"/>
              <a:ext cx="1260000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PPT-6-5"/>
            <p:cNvSpPr txBox="1"/>
            <p:nvPr/>
          </p:nvSpPr>
          <p:spPr>
            <a:xfrm>
              <a:off x="8138595" y="4604328"/>
              <a:ext cx="1820087" cy="52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沙尘暴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+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高温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2" name="PPT-6-7"/>
            <p:cNvSpPr txBox="1"/>
            <p:nvPr/>
          </p:nvSpPr>
          <p:spPr>
            <a:xfrm>
              <a:off x="10283414" y="1445973"/>
              <a:ext cx="1544321" cy="3622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03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3" name="PPT-6-8"/>
            <p:cNvSpPr/>
            <p:nvPr/>
          </p:nvSpPr>
          <p:spPr>
            <a:xfrm>
              <a:off x="8244615" y="3934823"/>
              <a:ext cx="510263" cy="486994"/>
            </a:xfrm>
            <a:prstGeom prst="roundRect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27000" dist="38100" dir="2700000" algn="tl" rotWithShape="0">
                <a:schemeClr val="accent2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4" name="PPT-6-9"/>
            <p:cNvSpPr/>
            <p:nvPr/>
          </p:nvSpPr>
          <p:spPr>
            <a:xfrm>
              <a:off x="8379462" y="4056258"/>
              <a:ext cx="240568" cy="244124"/>
            </a:xfrm>
            <a:custGeom>
              <a:avLst/>
              <a:gdLst>
                <a:gd name="connsiteX0" fmla="*/ 510103 w 1384101"/>
                <a:gd name="connsiteY0" fmla="*/ 1203201 h 1404565"/>
                <a:gd name="connsiteX1" fmla="*/ 202247 w 1384101"/>
                <a:gd name="connsiteY1" fmla="*/ 1398957 h 1404565"/>
                <a:gd name="connsiteX2" fmla="*/ 6490 w 1384101"/>
                <a:gd name="connsiteY2" fmla="*/ 1091102 h 1404565"/>
                <a:gd name="connsiteX3" fmla="*/ 198794 w 1384101"/>
                <a:gd name="connsiteY3" fmla="*/ 896139 h 1404565"/>
                <a:gd name="connsiteX4" fmla="*/ 198794 w 1384101"/>
                <a:gd name="connsiteY4" fmla="*/ 516210 h 1404565"/>
                <a:gd name="connsiteX5" fmla="*/ 20121 w 1384101"/>
                <a:gd name="connsiteY5" fmla="*/ 516210 h 1404565"/>
                <a:gd name="connsiteX6" fmla="*/ 20121 w 1384101"/>
                <a:gd name="connsiteY6" fmla="*/ 39960 h 1404565"/>
                <a:gd name="connsiteX7" fmla="*/ 496371 w 1384101"/>
                <a:gd name="connsiteY7" fmla="*/ 39960 h 1404565"/>
                <a:gd name="connsiteX8" fmla="*/ 496371 w 1384101"/>
                <a:gd name="connsiteY8" fmla="*/ 212561 h 1404565"/>
                <a:gd name="connsiteX9" fmla="*/ 873283 w 1384101"/>
                <a:gd name="connsiteY9" fmla="*/ 212561 h 1404565"/>
                <a:gd name="connsiteX10" fmla="*/ 1117957 w 1384101"/>
                <a:gd name="connsiteY10" fmla="*/ 431 h 1404565"/>
                <a:gd name="connsiteX11" fmla="*/ 1127204 w 1384101"/>
                <a:gd name="connsiteY11" fmla="*/ 273 h 1404565"/>
                <a:gd name="connsiteX12" fmla="*/ 1385487 w 1384101"/>
                <a:gd name="connsiteY12" fmla="*/ 257927 h 1404565"/>
                <a:gd name="connsiteX13" fmla="*/ 1189434 w 1384101"/>
                <a:gd name="connsiteY13" fmla="*/ 508670 h 1404565"/>
                <a:gd name="connsiteX14" fmla="*/ 1189394 w 1384101"/>
                <a:gd name="connsiteY14" fmla="*/ 909077 h 1404565"/>
                <a:gd name="connsiteX15" fmla="*/ 1365329 w 1384101"/>
                <a:gd name="connsiteY15" fmla="*/ 909077 h 1404565"/>
                <a:gd name="connsiteX16" fmla="*/ 1365329 w 1384101"/>
                <a:gd name="connsiteY16" fmla="*/ 1385327 h 1404565"/>
                <a:gd name="connsiteX17" fmla="*/ 889079 w 1384101"/>
                <a:gd name="connsiteY17" fmla="*/ 1385327 h 1404565"/>
                <a:gd name="connsiteX18" fmla="*/ 889079 w 1384101"/>
                <a:gd name="connsiteY18" fmla="*/ 1203161 h 1404565"/>
                <a:gd name="connsiteX19" fmla="*/ 510142 w 1384101"/>
                <a:gd name="connsiteY19" fmla="*/ 1203161 h 1404565"/>
                <a:gd name="connsiteX20" fmla="*/ 258246 w 1384101"/>
                <a:gd name="connsiteY20" fmla="*/ 1008335 h 1404565"/>
                <a:gd name="connsiteX21" fmla="*/ 119323 w 1384101"/>
                <a:gd name="connsiteY21" fmla="*/ 1147225 h 1404565"/>
                <a:gd name="connsiteX22" fmla="*/ 258214 w 1384101"/>
                <a:gd name="connsiteY22" fmla="*/ 1286148 h 1404565"/>
                <a:gd name="connsiteX23" fmla="*/ 258246 w 1384101"/>
                <a:gd name="connsiteY23" fmla="*/ 1286148 h 1404565"/>
                <a:gd name="connsiteX24" fmla="*/ 397136 w 1384101"/>
                <a:gd name="connsiteY24" fmla="*/ 1147225 h 1404565"/>
                <a:gd name="connsiteX25" fmla="*/ 258246 w 1384101"/>
                <a:gd name="connsiteY25" fmla="*/ 1008335 h 1404565"/>
                <a:gd name="connsiteX26" fmla="*/ 1246266 w 1384101"/>
                <a:gd name="connsiteY26" fmla="*/ 1028139 h 1404565"/>
                <a:gd name="connsiteX27" fmla="*/ 1008141 w 1384101"/>
                <a:gd name="connsiteY27" fmla="*/ 1028139 h 1404565"/>
                <a:gd name="connsiteX28" fmla="*/ 1008141 w 1384101"/>
                <a:gd name="connsiteY28" fmla="*/ 1266264 h 1404565"/>
                <a:gd name="connsiteX29" fmla="*/ 1246266 w 1384101"/>
                <a:gd name="connsiteY29" fmla="*/ 1266264 h 1404565"/>
                <a:gd name="connsiteX30" fmla="*/ 1246266 w 1384101"/>
                <a:gd name="connsiteY30" fmla="*/ 1028139 h 1404565"/>
                <a:gd name="connsiteX31" fmla="*/ 879831 w 1384101"/>
                <a:gd name="connsiteY31" fmla="*/ 331624 h 1404565"/>
                <a:gd name="connsiteX32" fmla="*/ 496371 w 1384101"/>
                <a:gd name="connsiteY32" fmla="*/ 331624 h 1404565"/>
                <a:gd name="connsiteX33" fmla="*/ 496371 w 1384101"/>
                <a:gd name="connsiteY33" fmla="*/ 516210 h 1404565"/>
                <a:gd name="connsiteX34" fmla="*/ 317856 w 1384101"/>
                <a:gd name="connsiteY34" fmla="*/ 516210 h 1404565"/>
                <a:gd name="connsiteX35" fmla="*/ 317856 w 1384101"/>
                <a:gd name="connsiteY35" fmla="*/ 896178 h 1404565"/>
                <a:gd name="connsiteX36" fmla="*/ 508436 w 1384101"/>
                <a:gd name="connsiteY36" fmla="*/ 1084099 h 1404565"/>
                <a:gd name="connsiteX37" fmla="*/ 889079 w 1384101"/>
                <a:gd name="connsiteY37" fmla="*/ 1084099 h 1404565"/>
                <a:gd name="connsiteX38" fmla="*/ 889079 w 1384101"/>
                <a:gd name="connsiteY38" fmla="*/ 909077 h 1404565"/>
                <a:gd name="connsiteX39" fmla="*/ 1070332 w 1384101"/>
                <a:gd name="connsiteY39" fmla="*/ 909077 h 1404565"/>
                <a:gd name="connsiteX40" fmla="*/ 1070332 w 1384101"/>
                <a:gd name="connsiteY40" fmla="*/ 509940 h 1404565"/>
                <a:gd name="connsiteX41" fmla="*/ 879831 w 1384101"/>
                <a:gd name="connsiteY41" fmla="*/ 331663 h 1404565"/>
                <a:gd name="connsiteX42" fmla="*/ 1127204 w 1384101"/>
                <a:gd name="connsiteY42" fmla="*/ 119335 h 1404565"/>
                <a:gd name="connsiteX43" fmla="*/ 988297 w 1384101"/>
                <a:gd name="connsiteY43" fmla="*/ 258241 h 1404565"/>
                <a:gd name="connsiteX44" fmla="*/ 1127204 w 1384101"/>
                <a:gd name="connsiteY44" fmla="*/ 397148 h 1404565"/>
                <a:gd name="connsiteX45" fmla="*/ 1266110 w 1384101"/>
                <a:gd name="connsiteY45" fmla="*/ 258241 h 1404565"/>
                <a:gd name="connsiteX46" fmla="*/ 1127204 w 1384101"/>
                <a:gd name="connsiteY46" fmla="*/ 119335 h 1404565"/>
                <a:gd name="connsiteX47" fmla="*/ 377308 w 1384101"/>
                <a:gd name="connsiteY47" fmla="*/ 159023 h 1404565"/>
                <a:gd name="connsiteX48" fmla="*/ 139183 w 1384101"/>
                <a:gd name="connsiteY48" fmla="*/ 159023 h 1404565"/>
                <a:gd name="connsiteX49" fmla="*/ 139183 w 1384101"/>
                <a:gd name="connsiteY49" fmla="*/ 397148 h 1404565"/>
                <a:gd name="connsiteX50" fmla="*/ 377308 w 1384101"/>
                <a:gd name="connsiteY50" fmla="*/ 397148 h 1404565"/>
                <a:gd name="connsiteX51" fmla="*/ 377308 w 1384101"/>
                <a:gd name="connsiteY51" fmla="*/ 159023 h 140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384101" h="1404565">
                  <a:moveTo>
                    <a:pt x="510103" y="1203201"/>
                  </a:moveTo>
                  <a:cubicBezTo>
                    <a:pt x="479147" y="1342270"/>
                    <a:pt x="341316" y="1429913"/>
                    <a:pt x="202247" y="1398957"/>
                  </a:cubicBezTo>
                  <a:cubicBezTo>
                    <a:pt x="63178" y="1368002"/>
                    <a:pt x="-24465" y="1230170"/>
                    <a:pt x="6490" y="1091102"/>
                  </a:cubicBezTo>
                  <a:cubicBezTo>
                    <a:pt x="27960" y="994647"/>
                    <a:pt x="102643" y="918931"/>
                    <a:pt x="198794" y="896139"/>
                  </a:cubicBezTo>
                  <a:lnTo>
                    <a:pt x="198794" y="516210"/>
                  </a:lnTo>
                  <a:lnTo>
                    <a:pt x="20121" y="516210"/>
                  </a:lnTo>
                  <a:lnTo>
                    <a:pt x="20121" y="39960"/>
                  </a:lnTo>
                  <a:lnTo>
                    <a:pt x="496371" y="39960"/>
                  </a:lnTo>
                  <a:lnTo>
                    <a:pt x="496371" y="212561"/>
                  </a:lnTo>
                  <a:lnTo>
                    <a:pt x="873283" y="212561"/>
                  </a:lnTo>
                  <a:cubicBezTo>
                    <a:pt x="894803" y="93109"/>
                    <a:pt x="996660" y="4799"/>
                    <a:pt x="1117957" y="431"/>
                  </a:cubicBezTo>
                  <a:lnTo>
                    <a:pt x="1127204" y="273"/>
                  </a:lnTo>
                  <a:cubicBezTo>
                    <a:pt x="1269676" y="99"/>
                    <a:pt x="1385313" y="115455"/>
                    <a:pt x="1385487" y="257927"/>
                  </a:cubicBezTo>
                  <a:cubicBezTo>
                    <a:pt x="1385631" y="376668"/>
                    <a:pt x="1304704" y="480170"/>
                    <a:pt x="1189434" y="508670"/>
                  </a:cubicBezTo>
                  <a:lnTo>
                    <a:pt x="1189394" y="909077"/>
                  </a:lnTo>
                  <a:lnTo>
                    <a:pt x="1365329" y="909077"/>
                  </a:lnTo>
                  <a:lnTo>
                    <a:pt x="1365329" y="1385327"/>
                  </a:lnTo>
                  <a:lnTo>
                    <a:pt x="889079" y="1385327"/>
                  </a:lnTo>
                  <a:lnTo>
                    <a:pt x="889079" y="1203161"/>
                  </a:lnTo>
                  <a:lnTo>
                    <a:pt x="510142" y="1203161"/>
                  </a:lnTo>
                  <a:close/>
                  <a:moveTo>
                    <a:pt x="258246" y="1008335"/>
                  </a:moveTo>
                  <a:cubicBezTo>
                    <a:pt x="181530" y="1008326"/>
                    <a:pt x="119332" y="1070510"/>
                    <a:pt x="119323" y="1147225"/>
                  </a:cubicBezTo>
                  <a:cubicBezTo>
                    <a:pt x="119315" y="1223941"/>
                    <a:pt x="181498" y="1286139"/>
                    <a:pt x="258214" y="1286148"/>
                  </a:cubicBezTo>
                  <a:cubicBezTo>
                    <a:pt x="258224" y="1286148"/>
                    <a:pt x="258235" y="1286148"/>
                    <a:pt x="258246" y="1286148"/>
                  </a:cubicBezTo>
                  <a:cubicBezTo>
                    <a:pt x="334962" y="1286139"/>
                    <a:pt x="397145" y="1223941"/>
                    <a:pt x="397136" y="1147225"/>
                  </a:cubicBezTo>
                  <a:cubicBezTo>
                    <a:pt x="397127" y="1070522"/>
                    <a:pt x="334949" y="1008344"/>
                    <a:pt x="258246" y="1008335"/>
                  </a:cubicBezTo>
                  <a:close/>
                  <a:moveTo>
                    <a:pt x="1246266" y="1028139"/>
                  </a:moveTo>
                  <a:lnTo>
                    <a:pt x="1008141" y="1028139"/>
                  </a:lnTo>
                  <a:lnTo>
                    <a:pt x="1008141" y="1266264"/>
                  </a:lnTo>
                  <a:lnTo>
                    <a:pt x="1246266" y="1266264"/>
                  </a:lnTo>
                  <a:lnTo>
                    <a:pt x="1246266" y="1028139"/>
                  </a:lnTo>
                  <a:close/>
                  <a:moveTo>
                    <a:pt x="879831" y="331624"/>
                  </a:moveTo>
                  <a:lnTo>
                    <a:pt x="496371" y="331624"/>
                  </a:lnTo>
                  <a:lnTo>
                    <a:pt x="496371" y="516210"/>
                  </a:lnTo>
                  <a:lnTo>
                    <a:pt x="317856" y="516210"/>
                  </a:lnTo>
                  <a:lnTo>
                    <a:pt x="317856" y="896178"/>
                  </a:lnTo>
                  <a:cubicBezTo>
                    <a:pt x="411406" y="918468"/>
                    <a:pt x="484834" y="990872"/>
                    <a:pt x="508436" y="1084099"/>
                  </a:cubicBezTo>
                  <a:lnTo>
                    <a:pt x="889079" y="1084099"/>
                  </a:lnTo>
                  <a:lnTo>
                    <a:pt x="889079" y="909077"/>
                  </a:lnTo>
                  <a:lnTo>
                    <a:pt x="1070332" y="909077"/>
                  </a:lnTo>
                  <a:lnTo>
                    <a:pt x="1070332" y="509940"/>
                  </a:lnTo>
                  <a:cubicBezTo>
                    <a:pt x="979290" y="489288"/>
                    <a:pt x="906467" y="421137"/>
                    <a:pt x="879831" y="331663"/>
                  </a:cubicBezTo>
                  <a:close/>
                  <a:moveTo>
                    <a:pt x="1127204" y="119335"/>
                  </a:moveTo>
                  <a:cubicBezTo>
                    <a:pt x="1050488" y="119335"/>
                    <a:pt x="988297" y="181526"/>
                    <a:pt x="988297" y="258241"/>
                  </a:cubicBezTo>
                  <a:cubicBezTo>
                    <a:pt x="988297" y="334957"/>
                    <a:pt x="1050488" y="397148"/>
                    <a:pt x="1127204" y="397148"/>
                  </a:cubicBezTo>
                  <a:cubicBezTo>
                    <a:pt x="1203919" y="397148"/>
                    <a:pt x="1266110" y="334957"/>
                    <a:pt x="1266110" y="258241"/>
                  </a:cubicBezTo>
                  <a:cubicBezTo>
                    <a:pt x="1266110" y="181526"/>
                    <a:pt x="1203920" y="119335"/>
                    <a:pt x="1127204" y="119335"/>
                  </a:cubicBezTo>
                  <a:close/>
                  <a:moveTo>
                    <a:pt x="377308" y="159023"/>
                  </a:moveTo>
                  <a:lnTo>
                    <a:pt x="139183" y="159023"/>
                  </a:lnTo>
                  <a:lnTo>
                    <a:pt x="139183" y="397148"/>
                  </a:lnTo>
                  <a:lnTo>
                    <a:pt x="377308" y="397148"/>
                  </a:lnTo>
                  <a:lnTo>
                    <a:pt x="377308" y="159023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3" name="PPT-7"/>
          <p:cNvGrpSpPr/>
          <p:nvPr/>
        </p:nvGrpSpPr>
        <p:grpSpPr>
          <a:xfrm>
            <a:off x="3517265" y="675640"/>
            <a:ext cx="2629144" cy="2850704"/>
            <a:chOff x="4391759" y="1791287"/>
            <a:chExt cx="3907132" cy="3714743"/>
          </a:xfrm>
        </p:grpSpPr>
        <p:sp>
          <p:nvSpPr>
            <p:cNvPr id="10" name="PPT-7-1"/>
            <p:cNvSpPr/>
            <p:nvPr>
              <p:custDataLst>
                <p:tags r:id="rId5"/>
              </p:custDataLst>
            </p:nvPr>
          </p:nvSpPr>
          <p:spPr>
            <a:xfrm>
              <a:off x="4495161" y="2384080"/>
              <a:ext cx="2478205" cy="2037737"/>
            </a:xfrm>
            <a:prstGeom prst="roundRect">
              <a:avLst>
                <a:gd name="adj" fmla="val 3891"/>
              </a:avLst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4">
                    <a:alpha val="10000"/>
                  </a:schemeClr>
                </a:gs>
              </a:gsLst>
              <a:lin ang="2700000" scaled="0"/>
            </a:gradFill>
            <a:ln w="3175">
              <a:solidFill>
                <a:schemeClr val="accent3">
                  <a:alpha val="50000"/>
                </a:schemeClr>
              </a:solidFill>
            </a:ln>
            <a:effectLst>
              <a:outerShdw blurRad="127000" dist="38100" dir="2700000" algn="tl" rotWithShape="0">
                <a:schemeClr val="accent2">
                  <a:lumMod val="60000"/>
                  <a:lumOff val="4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1" name="PPT-7-2"/>
            <p:cNvSpPr/>
            <p:nvPr/>
          </p:nvSpPr>
          <p:spPr>
            <a:xfrm>
              <a:off x="4726324" y="4173543"/>
              <a:ext cx="2178774" cy="17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cxnSp>
          <p:nvCxnSpPr>
            <p:cNvPr id="17" name="PPT-7-3"/>
            <p:cNvCxnSpPr/>
            <p:nvPr/>
          </p:nvCxnSpPr>
          <p:spPr>
            <a:xfrm>
              <a:off x="6168715" y="4788994"/>
              <a:ext cx="1260000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3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PPT-7-4"/>
            <p:cNvSpPr txBox="1"/>
            <p:nvPr/>
          </p:nvSpPr>
          <p:spPr>
            <a:xfrm>
              <a:off x="4391759" y="4604328"/>
              <a:ext cx="1949478" cy="479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沙尘暴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7-5"/>
            <p:cNvSpPr txBox="1"/>
            <p:nvPr/>
          </p:nvSpPr>
          <p:spPr>
            <a:xfrm>
              <a:off x="4391759" y="4966522"/>
              <a:ext cx="2966191" cy="53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9" name="PPT-7-6"/>
            <p:cNvSpPr txBox="1"/>
            <p:nvPr/>
          </p:nvSpPr>
          <p:spPr>
            <a:xfrm>
              <a:off x="6349281" y="1791287"/>
              <a:ext cx="1949610" cy="1442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00000">
                        <a:schemeClr val="accent4"/>
                      </a:gs>
                      <a:gs pos="0">
                        <a:schemeClr val="accent3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02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4"/>
                    </a:gs>
                    <a:gs pos="0">
                      <a:schemeClr val="accent3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0" name="PPT-7-7"/>
            <p:cNvSpPr/>
            <p:nvPr/>
          </p:nvSpPr>
          <p:spPr>
            <a:xfrm>
              <a:off x="4495160" y="3934823"/>
              <a:ext cx="510263" cy="486994"/>
            </a:xfrm>
            <a:prstGeom prst="roundRect">
              <a:avLst/>
            </a:prstGeom>
            <a:gradFill flip="none" rotWithShape="0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27000" dist="38100" dir="2700000" algn="tl" rotWithShape="0">
                <a:schemeClr val="accent4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1" name="PPT-7-8"/>
            <p:cNvSpPr/>
            <p:nvPr/>
          </p:nvSpPr>
          <p:spPr>
            <a:xfrm>
              <a:off x="4617559" y="4047366"/>
              <a:ext cx="265465" cy="261908"/>
            </a:xfrm>
            <a:custGeom>
              <a:avLst/>
              <a:gdLst>
                <a:gd name="connsiteX0" fmla="*/ 538514 w 1527348"/>
                <a:gd name="connsiteY0" fmla="*/ 952773 h 1506884"/>
                <a:gd name="connsiteX1" fmla="*/ 697264 w 1527348"/>
                <a:gd name="connsiteY1" fmla="*/ 1111523 h 1506884"/>
                <a:gd name="connsiteX2" fmla="*/ 1012304 w 1527348"/>
                <a:gd name="connsiteY2" fmla="*/ 1111523 h 1506884"/>
                <a:gd name="connsiteX3" fmla="*/ 1012304 w 1527348"/>
                <a:gd name="connsiteY3" fmla="*/ 1508398 h 1506884"/>
                <a:gd name="connsiteX4" fmla="*/ 615429 w 1527348"/>
                <a:gd name="connsiteY4" fmla="*/ 1508398 h 1506884"/>
                <a:gd name="connsiteX5" fmla="*/ 615429 w 1527348"/>
                <a:gd name="connsiteY5" fmla="*/ 1198041 h 1506884"/>
                <a:gd name="connsiteX6" fmla="*/ 489183 w 1527348"/>
                <a:gd name="connsiteY6" fmla="*/ 1071795 h 1506884"/>
                <a:gd name="connsiteX7" fmla="*/ 273 w 1527348"/>
                <a:gd name="connsiteY7" fmla="*/ 1071835 h 1506884"/>
                <a:gd name="connsiteX8" fmla="*/ 273 w 1527348"/>
                <a:gd name="connsiteY8" fmla="*/ 952773 h 1506884"/>
                <a:gd name="connsiteX9" fmla="*/ 538514 w 1527348"/>
                <a:gd name="connsiteY9" fmla="*/ 952773 h 1506884"/>
                <a:gd name="connsiteX10" fmla="*/ 893241 w 1527348"/>
                <a:gd name="connsiteY10" fmla="*/ 1230585 h 1506884"/>
                <a:gd name="connsiteX11" fmla="*/ 734491 w 1527348"/>
                <a:gd name="connsiteY11" fmla="*/ 1230585 h 1506884"/>
                <a:gd name="connsiteX12" fmla="*/ 734491 w 1527348"/>
                <a:gd name="connsiteY12" fmla="*/ 1389335 h 1506884"/>
                <a:gd name="connsiteX13" fmla="*/ 893241 w 1527348"/>
                <a:gd name="connsiteY13" fmla="*/ 1389335 h 1506884"/>
                <a:gd name="connsiteX14" fmla="*/ 893241 w 1527348"/>
                <a:gd name="connsiteY14" fmla="*/ 1230585 h 1506884"/>
                <a:gd name="connsiteX15" fmla="*/ 1528241 w 1527348"/>
                <a:gd name="connsiteY15" fmla="*/ 555898 h 1506884"/>
                <a:gd name="connsiteX16" fmla="*/ 1528241 w 1527348"/>
                <a:gd name="connsiteY16" fmla="*/ 952773 h 1506884"/>
                <a:gd name="connsiteX17" fmla="*/ 1131366 w 1527348"/>
                <a:gd name="connsiteY17" fmla="*/ 952773 h 1506884"/>
                <a:gd name="connsiteX18" fmla="*/ 1131366 w 1527348"/>
                <a:gd name="connsiteY18" fmla="*/ 813866 h 1506884"/>
                <a:gd name="connsiteX19" fmla="*/ 273 w 1527348"/>
                <a:gd name="connsiteY19" fmla="*/ 813866 h 1506884"/>
                <a:gd name="connsiteX20" fmla="*/ 273 w 1527348"/>
                <a:gd name="connsiteY20" fmla="*/ 694804 h 1506884"/>
                <a:gd name="connsiteX21" fmla="*/ 1131366 w 1527348"/>
                <a:gd name="connsiteY21" fmla="*/ 694804 h 1506884"/>
                <a:gd name="connsiteX22" fmla="*/ 1131366 w 1527348"/>
                <a:gd name="connsiteY22" fmla="*/ 555898 h 1506884"/>
                <a:gd name="connsiteX23" fmla="*/ 1528241 w 1527348"/>
                <a:gd name="connsiteY23" fmla="*/ 555898 h 1506884"/>
                <a:gd name="connsiteX24" fmla="*/ 1409179 w 1527348"/>
                <a:gd name="connsiteY24" fmla="*/ 674960 h 1506884"/>
                <a:gd name="connsiteX25" fmla="*/ 1250429 w 1527348"/>
                <a:gd name="connsiteY25" fmla="*/ 674960 h 1506884"/>
                <a:gd name="connsiteX26" fmla="*/ 1250429 w 1527348"/>
                <a:gd name="connsiteY26" fmla="*/ 833710 h 1506884"/>
                <a:gd name="connsiteX27" fmla="*/ 1409179 w 1527348"/>
                <a:gd name="connsiteY27" fmla="*/ 833710 h 1506884"/>
                <a:gd name="connsiteX28" fmla="*/ 1409179 w 1527348"/>
                <a:gd name="connsiteY28" fmla="*/ 674960 h 1506884"/>
                <a:gd name="connsiteX29" fmla="*/ 1012304 w 1527348"/>
                <a:gd name="connsiteY29" fmla="*/ 273 h 1506884"/>
                <a:gd name="connsiteX30" fmla="*/ 1012304 w 1527348"/>
                <a:gd name="connsiteY30" fmla="*/ 397148 h 1506884"/>
                <a:gd name="connsiteX31" fmla="*/ 690835 w 1527348"/>
                <a:gd name="connsiteY31" fmla="*/ 397148 h 1506884"/>
                <a:gd name="connsiteX32" fmla="*/ 538514 w 1527348"/>
                <a:gd name="connsiteY32" fmla="*/ 549548 h 1506884"/>
                <a:gd name="connsiteX33" fmla="*/ 273 w 1527348"/>
                <a:gd name="connsiteY33" fmla="*/ 549548 h 1506884"/>
                <a:gd name="connsiteX34" fmla="*/ 273 w 1527348"/>
                <a:gd name="connsiteY34" fmla="*/ 430485 h 1506884"/>
                <a:gd name="connsiteX35" fmla="*/ 489183 w 1527348"/>
                <a:gd name="connsiteY35" fmla="*/ 430445 h 1506884"/>
                <a:gd name="connsiteX36" fmla="*/ 615429 w 1527348"/>
                <a:gd name="connsiteY36" fmla="*/ 304199 h 1506884"/>
                <a:gd name="connsiteX37" fmla="*/ 615429 w 1527348"/>
                <a:gd name="connsiteY37" fmla="*/ 273 h 1506884"/>
                <a:gd name="connsiteX38" fmla="*/ 1012304 w 1527348"/>
                <a:gd name="connsiteY38" fmla="*/ 273 h 1506884"/>
                <a:gd name="connsiteX39" fmla="*/ 893241 w 1527348"/>
                <a:gd name="connsiteY39" fmla="*/ 119335 h 1506884"/>
                <a:gd name="connsiteX40" fmla="*/ 734491 w 1527348"/>
                <a:gd name="connsiteY40" fmla="*/ 119335 h 1506884"/>
                <a:gd name="connsiteX41" fmla="*/ 734491 w 1527348"/>
                <a:gd name="connsiteY41" fmla="*/ 278085 h 1506884"/>
                <a:gd name="connsiteX42" fmla="*/ 893241 w 1527348"/>
                <a:gd name="connsiteY42" fmla="*/ 278085 h 1506884"/>
                <a:gd name="connsiteX43" fmla="*/ 893241 w 1527348"/>
                <a:gd name="connsiteY43" fmla="*/ 119335 h 150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527348" h="1506884">
                  <a:moveTo>
                    <a:pt x="538514" y="952773"/>
                  </a:moveTo>
                  <a:lnTo>
                    <a:pt x="697264" y="1111523"/>
                  </a:lnTo>
                  <a:lnTo>
                    <a:pt x="1012304" y="1111523"/>
                  </a:lnTo>
                  <a:lnTo>
                    <a:pt x="1012304" y="1508398"/>
                  </a:lnTo>
                  <a:lnTo>
                    <a:pt x="615429" y="1508398"/>
                  </a:lnTo>
                  <a:lnTo>
                    <a:pt x="615429" y="1198041"/>
                  </a:lnTo>
                  <a:lnTo>
                    <a:pt x="489183" y="1071795"/>
                  </a:lnTo>
                  <a:lnTo>
                    <a:pt x="273" y="1071835"/>
                  </a:lnTo>
                  <a:lnTo>
                    <a:pt x="273" y="952773"/>
                  </a:lnTo>
                  <a:lnTo>
                    <a:pt x="538514" y="952773"/>
                  </a:lnTo>
                  <a:close/>
                  <a:moveTo>
                    <a:pt x="893241" y="1230585"/>
                  </a:moveTo>
                  <a:lnTo>
                    <a:pt x="734491" y="1230585"/>
                  </a:lnTo>
                  <a:lnTo>
                    <a:pt x="734491" y="1389335"/>
                  </a:lnTo>
                  <a:lnTo>
                    <a:pt x="893241" y="1389335"/>
                  </a:lnTo>
                  <a:lnTo>
                    <a:pt x="893241" y="1230585"/>
                  </a:lnTo>
                  <a:close/>
                  <a:moveTo>
                    <a:pt x="1528241" y="555898"/>
                  </a:moveTo>
                  <a:lnTo>
                    <a:pt x="1528241" y="952773"/>
                  </a:lnTo>
                  <a:lnTo>
                    <a:pt x="1131366" y="952773"/>
                  </a:lnTo>
                  <a:lnTo>
                    <a:pt x="1131366" y="813866"/>
                  </a:lnTo>
                  <a:lnTo>
                    <a:pt x="273" y="813866"/>
                  </a:lnTo>
                  <a:lnTo>
                    <a:pt x="273" y="694804"/>
                  </a:lnTo>
                  <a:lnTo>
                    <a:pt x="1131366" y="694804"/>
                  </a:lnTo>
                  <a:lnTo>
                    <a:pt x="1131366" y="555898"/>
                  </a:lnTo>
                  <a:lnTo>
                    <a:pt x="1528241" y="555898"/>
                  </a:lnTo>
                  <a:close/>
                  <a:moveTo>
                    <a:pt x="1409179" y="674960"/>
                  </a:moveTo>
                  <a:lnTo>
                    <a:pt x="1250429" y="674960"/>
                  </a:lnTo>
                  <a:lnTo>
                    <a:pt x="1250429" y="833710"/>
                  </a:lnTo>
                  <a:lnTo>
                    <a:pt x="1409179" y="833710"/>
                  </a:lnTo>
                  <a:lnTo>
                    <a:pt x="1409179" y="674960"/>
                  </a:lnTo>
                  <a:close/>
                  <a:moveTo>
                    <a:pt x="1012304" y="273"/>
                  </a:moveTo>
                  <a:lnTo>
                    <a:pt x="1012304" y="397148"/>
                  </a:lnTo>
                  <a:lnTo>
                    <a:pt x="690835" y="397148"/>
                  </a:lnTo>
                  <a:lnTo>
                    <a:pt x="538514" y="549548"/>
                  </a:lnTo>
                  <a:lnTo>
                    <a:pt x="273" y="549548"/>
                  </a:lnTo>
                  <a:lnTo>
                    <a:pt x="273" y="430485"/>
                  </a:lnTo>
                  <a:lnTo>
                    <a:pt x="489183" y="430445"/>
                  </a:lnTo>
                  <a:lnTo>
                    <a:pt x="615429" y="304199"/>
                  </a:lnTo>
                  <a:lnTo>
                    <a:pt x="615429" y="273"/>
                  </a:lnTo>
                  <a:lnTo>
                    <a:pt x="1012304" y="273"/>
                  </a:lnTo>
                  <a:close/>
                  <a:moveTo>
                    <a:pt x="893241" y="119335"/>
                  </a:moveTo>
                  <a:lnTo>
                    <a:pt x="734491" y="119335"/>
                  </a:lnTo>
                  <a:lnTo>
                    <a:pt x="734491" y="278085"/>
                  </a:lnTo>
                  <a:lnTo>
                    <a:pt x="893241" y="278085"/>
                  </a:lnTo>
                  <a:lnTo>
                    <a:pt x="893241" y="119335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7" name="PPT-7-9" descr="徽标&#10;&#10;描述已自动生成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4709714" y="2206112"/>
              <a:ext cx="1898624" cy="2031415"/>
            </a:xfrm>
            <a:prstGeom prst="rect">
              <a:avLst/>
            </a:prstGeom>
          </p:spPr>
        </p:pic>
      </p:grpSp>
      <p:sp>
        <p:nvSpPr>
          <p:cNvPr id="247810" name="Text Box 2"/>
          <p:cNvSpPr txBox="1"/>
          <p:nvPr>
            <p:custDataLst>
              <p:tags r:id="rId7"/>
            </p:custDataLst>
          </p:nvPr>
        </p:nvSpPr>
        <p:spPr>
          <a:xfrm>
            <a:off x="486328" y="4480646"/>
            <a:ext cx="2952751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份食物   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7811" name="Rectangle 3"/>
          <p:cNvSpPr/>
          <p:nvPr>
            <p:custDataLst>
              <p:tags r:id="rId8"/>
            </p:custDataLst>
          </p:nvPr>
        </p:nvSpPr>
        <p:spPr>
          <a:xfrm>
            <a:off x="486410" y="3803015"/>
            <a:ext cx="706120" cy="45212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r>
              <a:rPr lang="en-US" altLang="zh-CN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晴</a:t>
            </a:r>
            <a:br>
              <a:rPr lang="en-US" altLang="zh-CN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en-US" altLang="zh-CN" sz="2800" b="1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7818" name="Text Box 10"/>
          <p:cNvSpPr txBox="1"/>
          <p:nvPr>
            <p:custDataLst>
              <p:tags r:id="rId9"/>
            </p:custDataLst>
          </p:nvPr>
        </p:nvSpPr>
        <p:spPr>
          <a:xfrm>
            <a:off x="872494" y="6033135"/>
            <a:ext cx="2376487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baseline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7821" name="Rectangle 13"/>
          <p:cNvSpPr/>
          <p:nvPr>
            <p:custDataLst>
              <p:tags r:id="rId10"/>
            </p:custDataLst>
          </p:nvPr>
        </p:nvSpPr>
        <p:spPr>
          <a:xfrm>
            <a:off x="486411" y="4987510"/>
            <a:ext cx="1225551" cy="83820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r>
              <a:rPr lang="zh-CN" altLang="en-US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</a:t>
            </a:r>
            <a:br>
              <a:rPr lang="zh-CN" altLang="en-US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2800" b="1" baseline="1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温</a:t>
            </a:r>
            <a:endParaRPr lang="zh-CN" altLang="en-US" sz="2800" b="1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440" name="Picture 16" descr="晴天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1532328" y="3616960"/>
            <a:ext cx="1071245" cy="728980"/>
          </a:xfrm>
          <a:prstGeom prst="rect">
            <a:avLst/>
          </a:prstGeom>
          <a:noFill/>
          <a:ln w="31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808080">
                <a:alpha val="50000"/>
              </a:srgbClr>
            </a:outerShdw>
          </a:effectLst>
        </p:spPr>
      </p:pic>
      <p:pic>
        <p:nvPicPr>
          <p:cNvPr id="18441" name="Picture 17" descr="高温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1451360" y="5068499"/>
            <a:ext cx="1174750" cy="849630"/>
          </a:xfrm>
          <a:prstGeom prst="rect">
            <a:avLst/>
          </a:prstGeom>
          <a:noFill/>
          <a:ln w="31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808080">
                <a:alpha val="50000"/>
              </a:srgbClr>
            </a:outerShdw>
          </a:effectLst>
        </p:spPr>
      </p:pic>
      <p:sp>
        <p:nvSpPr>
          <p:cNvPr id="42" name="Text Box 6"/>
          <p:cNvSpPr txBox="1"/>
          <p:nvPr>
            <p:custDataLst>
              <p:tags r:id="rId15"/>
            </p:custDataLst>
          </p:nvPr>
        </p:nvSpPr>
        <p:spPr>
          <a:xfrm>
            <a:off x="4827959" y="4003919"/>
            <a:ext cx="236029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4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baseline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Text Box 8"/>
          <p:cNvSpPr txBox="1"/>
          <p:nvPr>
            <p:custDataLst>
              <p:tags r:id="rId16"/>
            </p:custDataLst>
          </p:nvPr>
        </p:nvSpPr>
        <p:spPr>
          <a:xfrm>
            <a:off x="4860368" y="5208196"/>
            <a:ext cx="2295478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2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6" name="Picture 14" descr="沙尘暴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5327015" y="4408805"/>
            <a:ext cx="1312545" cy="799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Picture 15" descr="沙尘暴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5327015" y="3187065"/>
            <a:ext cx="1311910" cy="77660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" name="Group 17"/>
          <p:cNvGrpSpPr/>
          <p:nvPr/>
        </p:nvGrpSpPr>
        <p:grpSpPr>
          <a:xfrm>
            <a:off x="3420110" y="4281170"/>
            <a:ext cx="1489075" cy="927100"/>
            <a:chOff x="2191" y="3337"/>
            <a:chExt cx="1536" cy="702"/>
          </a:xfrm>
        </p:grpSpPr>
        <p:sp>
          <p:nvSpPr>
            <p:cNvPr id="50" name="AutoShape 18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191" y="3580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cs"/>
              </a:endParaRPr>
            </a:p>
          </p:txBody>
        </p:sp>
        <p:pic>
          <p:nvPicPr>
            <p:cNvPr id="51" name="Picture 19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print"/>
            <a:srcRect l="719" t="1111" r="3143" b="1675"/>
            <a:stretch>
              <a:fillRect/>
            </a:stretch>
          </p:blipFill>
          <p:spPr>
            <a:xfrm flipH="1">
              <a:off x="2310" y="3337"/>
              <a:ext cx="1083" cy="702"/>
            </a:xfrm>
            <a:prstGeom prst="rect">
              <a:avLst/>
            </a:prstGeom>
            <a:noFill/>
            <a:ln w="12700">
              <a:noFill/>
            </a:ln>
          </p:spPr>
        </p:pic>
      </p:grpSp>
      <p:sp>
        <p:nvSpPr>
          <p:cNvPr id="52" name="Oval 20"/>
          <p:cNvSpPr/>
          <p:nvPr>
            <p:custDataLst>
              <p:tags r:id="rId23"/>
            </p:custDataLst>
          </p:nvPr>
        </p:nvSpPr>
        <p:spPr>
          <a:xfrm>
            <a:off x="3345035" y="3205701"/>
            <a:ext cx="1564150" cy="948956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没有指南针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没有帐篷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Picture 21" descr="沙尘暴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5326380" y="5607050"/>
            <a:ext cx="1312545" cy="688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" name="Text Box 22"/>
          <p:cNvSpPr txBox="1"/>
          <p:nvPr>
            <p:custDataLst>
              <p:tags r:id="rId25"/>
            </p:custDataLst>
          </p:nvPr>
        </p:nvSpPr>
        <p:spPr>
          <a:xfrm>
            <a:off x="4953631" y="6305083"/>
            <a:ext cx="23660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5" name="Group 23"/>
          <p:cNvGrpSpPr/>
          <p:nvPr/>
        </p:nvGrpSpPr>
        <p:grpSpPr>
          <a:xfrm>
            <a:off x="3465830" y="5520690"/>
            <a:ext cx="1443355" cy="911225"/>
            <a:chOff x="2191" y="2488"/>
            <a:chExt cx="1536" cy="682"/>
          </a:xfrm>
        </p:grpSpPr>
        <p:sp>
          <p:nvSpPr>
            <p:cNvPr id="56" name="AutoShape 24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191" y="2716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cs"/>
              </a:endParaRPr>
            </a:p>
          </p:txBody>
        </p:sp>
        <p:pic>
          <p:nvPicPr>
            <p:cNvPr id="57" name="Picture 25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 cstate="print"/>
            <a:srcRect l="1421" t="2194" r="1421" b="4395"/>
            <a:stretch>
              <a:fillRect/>
            </a:stretch>
          </p:blipFill>
          <p:spPr>
            <a:xfrm>
              <a:off x="2316" y="2488"/>
              <a:ext cx="1092" cy="682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58" name="Rectangle 26"/>
          <p:cNvSpPr/>
          <p:nvPr>
            <p:custDataLst>
              <p:tags r:id="rId29"/>
            </p:custDataLst>
          </p:nvPr>
        </p:nvSpPr>
        <p:spPr>
          <a:xfrm>
            <a:off x="4809490" y="5897880"/>
            <a:ext cx="326390" cy="534035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endParaRPr lang="en-US" altLang="en-US" sz="2800" baseline="1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6963" name="Rectangle 3"/>
          <p:cNvSpPr/>
          <p:nvPr/>
        </p:nvSpPr>
        <p:spPr>
          <a:xfrm>
            <a:off x="8875395" y="3453130"/>
            <a:ext cx="1355090" cy="465455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/>
          <a:p>
            <a:pPr>
              <a:lnSpc>
                <a:spcPct val="145000"/>
              </a:lnSpc>
            </a:pPr>
            <a:endParaRPr lang="en-US" altLang="en-US" sz="3600" baseline="12000" dirty="0"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296964" name="Text Box 4"/>
          <p:cNvSpPr txBox="1"/>
          <p:nvPr/>
        </p:nvSpPr>
        <p:spPr>
          <a:xfrm>
            <a:off x="8704580" y="3981450"/>
            <a:ext cx="30429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8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baseline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6965" name="Text Box 5"/>
          <p:cNvSpPr txBox="1"/>
          <p:nvPr/>
        </p:nvSpPr>
        <p:spPr>
          <a:xfrm>
            <a:off x="8359457" y="5062855"/>
            <a:ext cx="37331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4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486" name="Picture 7" descr="沙尘暴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17965" y="3293745"/>
            <a:ext cx="1042035" cy="742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7" name="Picture 8" descr="沙尘暴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17965" y="4373880"/>
            <a:ext cx="1042035" cy="74231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9" name="Group 10"/>
          <p:cNvGrpSpPr/>
          <p:nvPr/>
        </p:nvGrpSpPr>
        <p:grpSpPr>
          <a:xfrm>
            <a:off x="7405214" y="4229100"/>
            <a:ext cx="1621946" cy="979170"/>
            <a:chOff x="2191" y="3337"/>
            <a:chExt cx="1536" cy="702"/>
          </a:xfrm>
        </p:grpSpPr>
        <p:sp>
          <p:nvSpPr>
            <p:cNvPr id="296971" name="AutoShape 11"/>
            <p:cNvSpPr>
              <a:spLocks noChangeArrowheads="1"/>
            </p:cNvSpPr>
            <p:nvPr/>
          </p:nvSpPr>
          <p:spPr bwMode="auto">
            <a:xfrm>
              <a:off x="2191" y="3580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cs"/>
              </a:endParaRPr>
            </a:p>
          </p:txBody>
        </p:sp>
        <p:pic>
          <p:nvPicPr>
            <p:cNvPr id="20490" name="Picture 12"/>
            <p:cNvPicPr>
              <a:picLocks noChangeAspect="1"/>
            </p:cNvPicPr>
            <p:nvPr/>
          </p:nvPicPr>
          <p:blipFill>
            <a:blip r:embed="rId22" cstate="print"/>
            <a:srcRect l="719" t="1111" r="3143" b="1675"/>
            <a:stretch>
              <a:fillRect/>
            </a:stretch>
          </p:blipFill>
          <p:spPr>
            <a:xfrm flipH="1">
              <a:off x="2310" y="3337"/>
              <a:ext cx="1083" cy="702"/>
            </a:xfrm>
            <a:prstGeom prst="rect">
              <a:avLst/>
            </a:prstGeom>
            <a:noFill/>
            <a:ln w="12700">
              <a:noFill/>
            </a:ln>
          </p:spPr>
        </p:pic>
      </p:grpSp>
      <p:sp>
        <p:nvSpPr>
          <p:cNvPr id="20491" name="Oval 13"/>
          <p:cNvSpPr/>
          <p:nvPr/>
        </p:nvSpPr>
        <p:spPr>
          <a:xfrm>
            <a:off x="7458074" y="3194811"/>
            <a:ext cx="1394350" cy="948956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没有指南针</a:t>
            </a:r>
            <a:endParaRPr lang="zh-CN" altLang="en-US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没有帐篷</a:t>
            </a:r>
            <a:endParaRPr lang="zh-CN" altLang="en-US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92" name="Picture 14" descr="沙尘暴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28598" y="5526217"/>
            <a:ext cx="1042035" cy="74231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0" name="Group 16"/>
          <p:cNvGrpSpPr/>
          <p:nvPr/>
        </p:nvGrpSpPr>
        <p:grpSpPr>
          <a:xfrm>
            <a:off x="7514171" y="5430520"/>
            <a:ext cx="1540192" cy="979170"/>
            <a:chOff x="2191" y="2488"/>
            <a:chExt cx="1536" cy="682"/>
          </a:xfrm>
        </p:grpSpPr>
        <p:sp>
          <p:nvSpPr>
            <p:cNvPr id="296977" name="AutoShape 17"/>
            <p:cNvSpPr>
              <a:spLocks noChangeArrowheads="1"/>
            </p:cNvSpPr>
            <p:nvPr/>
          </p:nvSpPr>
          <p:spPr bwMode="auto">
            <a:xfrm>
              <a:off x="2191" y="2716"/>
              <a:ext cx="1536" cy="242"/>
            </a:xfrm>
            <a:prstGeom prst="rightArrow">
              <a:avLst>
                <a:gd name="adj1" fmla="val 34713"/>
                <a:gd name="adj2" fmla="val 73961"/>
              </a:avLst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PMingLiU" panose="02020500000000000000" pitchFamily="18" charset="-120"/>
                <a:cs typeface="+mn-cs"/>
              </a:endParaRPr>
            </a:p>
          </p:txBody>
        </p:sp>
        <p:pic>
          <p:nvPicPr>
            <p:cNvPr id="20495" name="Picture 18"/>
            <p:cNvPicPr>
              <a:picLocks noChangeAspect="1"/>
            </p:cNvPicPr>
            <p:nvPr/>
          </p:nvPicPr>
          <p:blipFill>
            <a:blip r:embed="rId28" cstate="print"/>
            <a:srcRect l="1421" t="2194" r="1421" b="4395"/>
            <a:stretch>
              <a:fillRect/>
            </a:stretch>
          </p:blipFill>
          <p:spPr>
            <a:xfrm>
              <a:off x="2316" y="2488"/>
              <a:ext cx="1092" cy="682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pic>
        <p:nvPicPr>
          <p:cNvPr id="20496" name="Picture 20" descr="高温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68915" y="3293745"/>
            <a:ext cx="1007110" cy="718185"/>
          </a:xfrm>
          <a:prstGeom prst="rect">
            <a:avLst/>
          </a:prstGeom>
          <a:noFill/>
          <a:ln w="31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808080">
                <a:alpha val="50000"/>
              </a:srgbClr>
            </a:outerShdw>
          </a:effectLst>
        </p:spPr>
      </p:pic>
      <p:pic>
        <p:nvPicPr>
          <p:cNvPr id="20497" name="Picture 21" descr="高温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68915" y="4373245"/>
            <a:ext cx="1007110" cy="718185"/>
          </a:xfrm>
          <a:prstGeom prst="rect">
            <a:avLst/>
          </a:prstGeom>
          <a:noFill/>
          <a:ln w="31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808080">
                <a:alpha val="50000"/>
              </a:srgbClr>
            </a:outerShdw>
          </a:effectLst>
        </p:spPr>
      </p:pic>
      <p:pic>
        <p:nvPicPr>
          <p:cNvPr id="20498" name="Picture 22" descr="高温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79548" y="5508437"/>
            <a:ext cx="1007110" cy="718820"/>
          </a:xfrm>
          <a:prstGeom prst="rect">
            <a:avLst/>
          </a:prstGeom>
          <a:noFill/>
          <a:ln w="31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808080">
                <a:alpha val="50000"/>
              </a:srgbClr>
            </a:outerShdw>
          </a:effectLst>
        </p:spPr>
      </p:pic>
      <p:sp>
        <p:nvSpPr>
          <p:cNvPr id="296983" name="Text Box 23"/>
          <p:cNvSpPr txBox="1"/>
          <p:nvPr/>
        </p:nvSpPr>
        <p:spPr>
          <a:xfrm>
            <a:off x="8783093" y="6295390"/>
            <a:ext cx="27165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食物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3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7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9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9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29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0" grpId="0"/>
      <p:bldP spid="247811" grpId="0"/>
      <p:bldP spid="247818" grpId="0"/>
      <p:bldP spid="247821" grpId="0"/>
      <p:bldP spid="42" grpId="0"/>
      <p:bldP spid="45" grpId="0"/>
      <p:bldP spid="52" grpId="0" animBg="1"/>
      <p:bldP spid="54" grpId="0"/>
      <p:bldP spid="296964" grpId="0"/>
      <p:bldP spid="296965" grpId="0"/>
      <p:bldP spid="20491" grpId="0" animBg="1"/>
      <p:bldP spid="29698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995690" y="2208140"/>
            <a:ext cx="5542915" cy="1640601"/>
            <a:chOff x="1266645" y="2407056"/>
            <a:chExt cx="5542915" cy="1640601"/>
          </a:xfrm>
        </p:grpSpPr>
        <p:sp>
          <p:nvSpPr>
            <p:cNvPr id="43" name="PPT-7-1"/>
            <p:cNvSpPr txBox="1"/>
            <p:nvPr/>
          </p:nvSpPr>
          <p:spPr>
            <a:xfrm>
              <a:off x="1266645" y="3032927"/>
              <a:ext cx="554291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kern="0" spc="0" dirty="0">
                  <a:solidFill>
                    <a:srgbClr val="73543C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计分规则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82168" y="2308107"/>
            <a:ext cx="193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PART 08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82755" y="357234"/>
            <a:ext cx="2237425" cy="590931"/>
          </a:xfrm>
        </p:spPr>
        <p:txBody>
          <a:bodyPr/>
          <a:lstStyle/>
          <a:p>
            <a:pPr algn="dist"/>
            <a:r>
              <a:rPr lang="zh-CN" altLang="en-US" sz="3600" dirty="0"/>
              <a:t>计分规则</a:t>
            </a:r>
            <a:endParaRPr lang="zh-CN" altLang="en-US" sz="3600" dirty="0"/>
          </a:p>
        </p:txBody>
      </p:sp>
      <p:sp>
        <p:nvSpPr>
          <p:cNvPr id="3" name="PPT-2"/>
          <p:cNvSpPr>
            <a:spLocks noGrp="1"/>
          </p:cNvSpPr>
          <p:nvPr>
            <p:ph type="body" sz="quarter" idx="42"/>
          </p:nvPr>
        </p:nvSpPr>
        <p:spPr>
          <a:xfrm>
            <a:off x="2889891" y="340311"/>
            <a:ext cx="789650" cy="590931"/>
          </a:xfrm>
        </p:spPr>
        <p:txBody>
          <a:bodyPr/>
          <a:lstStyle/>
          <a:p>
            <a:r>
              <a:rPr lang="en-US" altLang="zh-CN" dirty="0"/>
              <a:t>08</a:t>
            </a:r>
            <a:endParaRPr lang="zh-CN" altLang="en-US" dirty="0"/>
          </a:p>
        </p:txBody>
      </p:sp>
      <p:sp>
        <p:nvSpPr>
          <p:cNvPr id="13" name="PPT-5"/>
          <p:cNvSpPr/>
          <p:nvPr/>
        </p:nvSpPr>
        <p:spPr>
          <a:xfrm flipH="1" flipV="1">
            <a:off x="7223760" y="4399196"/>
            <a:ext cx="4974590" cy="2458804"/>
          </a:xfrm>
          <a:custGeom>
            <a:avLst/>
            <a:gdLst>
              <a:gd name="connsiteX0" fmla="*/ 0 w 7146270"/>
              <a:gd name="connsiteY0" fmla="*/ 0 h 6589647"/>
              <a:gd name="connsiteX1" fmla="*/ 7146270 w 7146270"/>
              <a:gd name="connsiteY1" fmla="*/ 0 h 6589647"/>
              <a:gd name="connsiteX2" fmla="*/ 7146270 w 7146270"/>
              <a:gd name="connsiteY2" fmla="*/ 6589647 h 6589647"/>
              <a:gd name="connsiteX3" fmla="*/ 0 w 7146270"/>
              <a:gd name="connsiteY3" fmla="*/ 6589647 h 6589647"/>
              <a:gd name="connsiteX4" fmla="*/ 0 w 7146270"/>
              <a:gd name="connsiteY4" fmla="*/ 0 h 6589647"/>
              <a:gd name="connsiteX0-1" fmla="*/ 0 w 7146270"/>
              <a:gd name="connsiteY0-2" fmla="*/ 0 h 6589647"/>
              <a:gd name="connsiteX1-3" fmla="*/ 7146270 w 7146270"/>
              <a:gd name="connsiteY1-4" fmla="*/ 0 h 6589647"/>
              <a:gd name="connsiteX2-5" fmla="*/ 5393670 w 7146270"/>
              <a:gd name="connsiteY2-6" fmla="*/ 1827147 h 6589647"/>
              <a:gd name="connsiteX3-7" fmla="*/ 0 w 7146270"/>
              <a:gd name="connsiteY3-8" fmla="*/ 6589647 h 6589647"/>
              <a:gd name="connsiteX4-9" fmla="*/ 0 w 7146270"/>
              <a:gd name="connsiteY4-10" fmla="*/ 0 h 6589647"/>
              <a:gd name="connsiteX0-11" fmla="*/ 0 w 7146270"/>
              <a:gd name="connsiteY0-12" fmla="*/ 0 h 6589647"/>
              <a:gd name="connsiteX1-13" fmla="*/ 7146270 w 7146270"/>
              <a:gd name="connsiteY1-14" fmla="*/ 0 h 6589647"/>
              <a:gd name="connsiteX2-15" fmla="*/ 5393670 w 7146270"/>
              <a:gd name="connsiteY2-16" fmla="*/ 1827147 h 6589647"/>
              <a:gd name="connsiteX3-17" fmla="*/ 3619500 w 7146270"/>
              <a:gd name="connsiteY3-18" fmla="*/ 5816600 h 6589647"/>
              <a:gd name="connsiteX4-19" fmla="*/ 0 w 7146270"/>
              <a:gd name="connsiteY4-20" fmla="*/ 6589647 h 6589647"/>
              <a:gd name="connsiteX5" fmla="*/ 0 w 7146270"/>
              <a:gd name="connsiteY5" fmla="*/ 0 h 6589647"/>
              <a:gd name="connsiteX0-21" fmla="*/ 0 w 7146270"/>
              <a:gd name="connsiteY0-22" fmla="*/ 0 h 6589647"/>
              <a:gd name="connsiteX1-23" fmla="*/ 7146270 w 7146270"/>
              <a:gd name="connsiteY1-24" fmla="*/ 0 h 6589647"/>
              <a:gd name="connsiteX2-25" fmla="*/ 5393670 w 7146270"/>
              <a:gd name="connsiteY2-26" fmla="*/ 1827147 h 6589647"/>
              <a:gd name="connsiteX3-27" fmla="*/ 3619500 w 7146270"/>
              <a:gd name="connsiteY3-28" fmla="*/ 5816600 h 6589647"/>
              <a:gd name="connsiteX4-29" fmla="*/ 0 w 7146270"/>
              <a:gd name="connsiteY4-30" fmla="*/ 6589647 h 6589647"/>
              <a:gd name="connsiteX5-31" fmla="*/ 0 w 7146270"/>
              <a:gd name="connsiteY5-32" fmla="*/ 0 h 6589647"/>
              <a:gd name="connsiteX0-33" fmla="*/ 12700 w 7158970"/>
              <a:gd name="connsiteY0-34" fmla="*/ 0 h 5976897"/>
              <a:gd name="connsiteX1-35" fmla="*/ 7158970 w 7158970"/>
              <a:gd name="connsiteY1-36" fmla="*/ 0 h 5976897"/>
              <a:gd name="connsiteX2-37" fmla="*/ 5406370 w 7158970"/>
              <a:gd name="connsiteY2-38" fmla="*/ 1827147 h 5976897"/>
              <a:gd name="connsiteX3-39" fmla="*/ 3632200 w 7158970"/>
              <a:gd name="connsiteY3-40" fmla="*/ 5816600 h 5976897"/>
              <a:gd name="connsiteX4-41" fmla="*/ 0 w 7158970"/>
              <a:gd name="connsiteY4-42" fmla="*/ 5116447 h 5976897"/>
              <a:gd name="connsiteX5-43" fmla="*/ 12700 w 7158970"/>
              <a:gd name="connsiteY5-44" fmla="*/ 0 h 5976897"/>
              <a:gd name="connsiteX0-45" fmla="*/ 12700 w 7158970"/>
              <a:gd name="connsiteY0-46" fmla="*/ 0 h 6216561"/>
              <a:gd name="connsiteX1-47" fmla="*/ 7158970 w 7158970"/>
              <a:gd name="connsiteY1-48" fmla="*/ 0 h 6216561"/>
              <a:gd name="connsiteX2-49" fmla="*/ 5406370 w 7158970"/>
              <a:gd name="connsiteY2-50" fmla="*/ 1827147 h 6216561"/>
              <a:gd name="connsiteX3-51" fmla="*/ 3632200 w 7158970"/>
              <a:gd name="connsiteY3-52" fmla="*/ 5816600 h 6216561"/>
              <a:gd name="connsiteX4-53" fmla="*/ 0 w 7158970"/>
              <a:gd name="connsiteY4-54" fmla="*/ 5116447 h 6216561"/>
              <a:gd name="connsiteX5-55" fmla="*/ 12700 w 7158970"/>
              <a:gd name="connsiteY5-56" fmla="*/ 0 h 6216561"/>
              <a:gd name="connsiteX0-57" fmla="*/ 12700 w 7158970"/>
              <a:gd name="connsiteY0-58" fmla="*/ 0 h 6216561"/>
              <a:gd name="connsiteX1-59" fmla="*/ 7158970 w 7158970"/>
              <a:gd name="connsiteY1-60" fmla="*/ 0 h 6216561"/>
              <a:gd name="connsiteX2-61" fmla="*/ 5406370 w 7158970"/>
              <a:gd name="connsiteY2-62" fmla="*/ 1827147 h 6216561"/>
              <a:gd name="connsiteX3-63" fmla="*/ 3632200 w 7158970"/>
              <a:gd name="connsiteY3-64" fmla="*/ 5816600 h 6216561"/>
              <a:gd name="connsiteX4-65" fmla="*/ 0 w 7158970"/>
              <a:gd name="connsiteY4-66" fmla="*/ 5116447 h 6216561"/>
              <a:gd name="connsiteX5-67" fmla="*/ 12700 w 7158970"/>
              <a:gd name="connsiteY5-68" fmla="*/ 0 h 6216561"/>
              <a:gd name="connsiteX0-69" fmla="*/ 12700 w 7382508"/>
              <a:gd name="connsiteY0-70" fmla="*/ 0 h 6216561"/>
              <a:gd name="connsiteX1-71" fmla="*/ 7158970 w 7382508"/>
              <a:gd name="connsiteY1-72" fmla="*/ 0 h 6216561"/>
              <a:gd name="connsiteX2-73" fmla="*/ 5406370 w 7382508"/>
              <a:gd name="connsiteY2-74" fmla="*/ 1827147 h 6216561"/>
              <a:gd name="connsiteX3-75" fmla="*/ 3632200 w 7382508"/>
              <a:gd name="connsiteY3-76" fmla="*/ 5816600 h 6216561"/>
              <a:gd name="connsiteX4-77" fmla="*/ 0 w 7382508"/>
              <a:gd name="connsiteY4-78" fmla="*/ 5116447 h 6216561"/>
              <a:gd name="connsiteX5-79" fmla="*/ 12700 w 7382508"/>
              <a:gd name="connsiteY5-80" fmla="*/ 0 h 6216561"/>
              <a:gd name="connsiteX0-81" fmla="*/ 12700 w 7158970"/>
              <a:gd name="connsiteY0-82" fmla="*/ 0 h 6216561"/>
              <a:gd name="connsiteX1-83" fmla="*/ 7158970 w 7158970"/>
              <a:gd name="connsiteY1-84" fmla="*/ 0 h 6216561"/>
              <a:gd name="connsiteX2-85" fmla="*/ 5406370 w 7158970"/>
              <a:gd name="connsiteY2-86" fmla="*/ 1827147 h 6216561"/>
              <a:gd name="connsiteX3-87" fmla="*/ 3632200 w 7158970"/>
              <a:gd name="connsiteY3-88" fmla="*/ 5816600 h 6216561"/>
              <a:gd name="connsiteX4-89" fmla="*/ 0 w 7158970"/>
              <a:gd name="connsiteY4-90" fmla="*/ 5116447 h 6216561"/>
              <a:gd name="connsiteX5-91" fmla="*/ 12700 w 7158970"/>
              <a:gd name="connsiteY5-92" fmla="*/ 0 h 6216561"/>
              <a:gd name="connsiteX0-93" fmla="*/ 12700 w 7158970"/>
              <a:gd name="connsiteY0-94" fmla="*/ 0 h 6291802"/>
              <a:gd name="connsiteX1-95" fmla="*/ 7158970 w 7158970"/>
              <a:gd name="connsiteY1-96" fmla="*/ 0 h 6291802"/>
              <a:gd name="connsiteX2-97" fmla="*/ 5406370 w 7158970"/>
              <a:gd name="connsiteY2-98" fmla="*/ 1827147 h 6291802"/>
              <a:gd name="connsiteX3-99" fmla="*/ 3632200 w 7158970"/>
              <a:gd name="connsiteY3-100" fmla="*/ 5816600 h 6291802"/>
              <a:gd name="connsiteX4-101" fmla="*/ 0 w 7158970"/>
              <a:gd name="connsiteY4-102" fmla="*/ 5116447 h 6291802"/>
              <a:gd name="connsiteX5-103" fmla="*/ 12700 w 7158970"/>
              <a:gd name="connsiteY5-104" fmla="*/ 0 h 6291802"/>
              <a:gd name="connsiteX0-105" fmla="*/ 12700 w 7158970"/>
              <a:gd name="connsiteY0-106" fmla="*/ 0 h 6232583"/>
              <a:gd name="connsiteX1-107" fmla="*/ 7158970 w 7158970"/>
              <a:gd name="connsiteY1-108" fmla="*/ 0 h 6232583"/>
              <a:gd name="connsiteX2-109" fmla="*/ 5406370 w 7158970"/>
              <a:gd name="connsiteY2-110" fmla="*/ 1827147 h 6232583"/>
              <a:gd name="connsiteX3-111" fmla="*/ 3632200 w 7158970"/>
              <a:gd name="connsiteY3-112" fmla="*/ 5816600 h 6232583"/>
              <a:gd name="connsiteX4-113" fmla="*/ 0 w 7158970"/>
              <a:gd name="connsiteY4-114" fmla="*/ 5116447 h 6232583"/>
              <a:gd name="connsiteX5-115" fmla="*/ 12700 w 7158970"/>
              <a:gd name="connsiteY5-116" fmla="*/ 0 h 6232583"/>
              <a:gd name="connsiteX0-117" fmla="*/ 12700 w 7158970"/>
              <a:gd name="connsiteY0-118" fmla="*/ 0 h 6240373"/>
              <a:gd name="connsiteX1-119" fmla="*/ 7158970 w 7158970"/>
              <a:gd name="connsiteY1-120" fmla="*/ 0 h 6240373"/>
              <a:gd name="connsiteX2-121" fmla="*/ 5406370 w 7158970"/>
              <a:gd name="connsiteY2-122" fmla="*/ 1827147 h 6240373"/>
              <a:gd name="connsiteX3-123" fmla="*/ 3746500 w 7158970"/>
              <a:gd name="connsiteY3-124" fmla="*/ 5829300 h 6240373"/>
              <a:gd name="connsiteX4-125" fmla="*/ 0 w 7158970"/>
              <a:gd name="connsiteY4-126" fmla="*/ 5116447 h 6240373"/>
              <a:gd name="connsiteX5-127" fmla="*/ 12700 w 7158970"/>
              <a:gd name="connsiteY5-128" fmla="*/ 0 h 6240373"/>
              <a:gd name="connsiteX0-129" fmla="*/ 12700 w 7158970"/>
              <a:gd name="connsiteY0-130" fmla="*/ 0 h 6154227"/>
              <a:gd name="connsiteX1-131" fmla="*/ 7158970 w 7158970"/>
              <a:gd name="connsiteY1-132" fmla="*/ 0 h 6154227"/>
              <a:gd name="connsiteX2-133" fmla="*/ 5406370 w 7158970"/>
              <a:gd name="connsiteY2-134" fmla="*/ 1827147 h 6154227"/>
              <a:gd name="connsiteX3-135" fmla="*/ 3746500 w 7158970"/>
              <a:gd name="connsiteY3-136" fmla="*/ 5829300 h 6154227"/>
              <a:gd name="connsiteX4-137" fmla="*/ 0 w 7158970"/>
              <a:gd name="connsiteY4-138" fmla="*/ 5116447 h 6154227"/>
              <a:gd name="connsiteX5-139" fmla="*/ 12700 w 7158970"/>
              <a:gd name="connsiteY5-140" fmla="*/ 0 h 6154227"/>
              <a:gd name="connsiteX0-141" fmla="*/ 12700 w 7158970"/>
              <a:gd name="connsiteY0-142" fmla="*/ 0 h 6199109"/>
              <a:gd name="connsiteX1-143" fmla="*/ 7158970 w 7158970"/>
              <a:gd name="connsiteY1-144" fmla="*/ 0 h 6199109"/>
              <a:gd name="connsiteX2-145" fmla="*/ 5406370 w 7158970"/>
              <a:gd name="connsiteY2-146" fmla="*/ 1827147 h 6199109"/>
              <a:gd name="connsiteX3-147" fmla="*/ 3746500 w 7158970"/>
              <a:gd name="connsiteY3-148" fmla="*/ 5829300 h 6199109"/>
              <a:gd name="connsiteX4-149" fmla="*/ 0 w 7158970"/>
              <a:gd name="connsiteY4-150" fmla="*/ 5116447 h 6199109"/>
              <a:gd name="connsiteX5-151" fmla="*/ 12700 w 7158970"/>
              <a:gd name="connsiteY5-152" fmla="*/ 0 h 6199109"/>
              <a:gd name="connsiteX0-153" fmla="*/ 12700 w 7158970"/>
              <a:gd name="connsiteY0-154" fmla="*/ 0 h 6147236"/>
              <a:gd name="connsiteX1-155" fmla="*/ 7158970 w 7158970"/>
              <a:gd name="connsiteY1-156" fmla="*/ 0 h 6147236"/>
              <a:gd name="connsiteX2-157" fmla="*/ 5812992 w 7158970"/>
              <a:gd name="connsiteY2-158" fmla="*/ 1693567 h 6147236"/>
              <a:gd name="connsiteX3-159" fmla="*/ 3746500 w 7158970"/>
              <a:gd name="connsiteY3-160" fmla="*/ 5829300 h 6147236"/>
              <a:gd name="connsiteX4-161" fmla="*/ 0 w 7158970"/>
              <a:gd name="connsiteY4-162" fmla="*/ 5116447 h 6147236"/>
              <a:gd name="connsiteX5-163" fmla="*/ 12700 w 7158970"/>
              <a:gd name="connsiteY5-164" fmla="*/ 0 h 6147236"/>
              <a:gd name="connsiteX0-165" fmla="*/ 12700 w 7158970"/>
              <a:gd name="connsiteY0-166" fmla="*/ 0 h 5327495"/>
              <a:gd name="connsiteX1-167" fmla="*/ 7158970 w 7158970"/>
              <a:gd name="connsiteY1-168" fmla="*/ 0 h 5327495"/>
              <a:gd name="connsiteX2-169" fmla="*/ 5812992 w 7158970"/>
              <a:gd name="connsiteY2-170" fmla="*/ 1693567 h 5327495"/>
              <a:gd name="connsiteX3-171" fmla="*/ 3507310 w 7158970"/>
              <a:gd name="connsiteY3-172" fmla="*/ 2055623 h 5327495"/>
              <a:gd name="connsiteX4-173" fmla="*/ 0 w 7158970"/>
              <a:gd name="connsiteY4-174" fmla="*/ 5116447 h 5327495"/>
              <a:gd name="connsiteX5-175" fmla="*/ 12700 w 7158970"/>
              <a:gd name="connsiteY5-176" fmla="*/ 0 h 5327495"/>
              <a:gd name="connsiteX0-177" fmla="*/ 12700 w 7158970"/>
              <a:gd name="connsiteY0-178" fmla="*/ 0 h 5116447"/>
              <a:gd name="connsiteX1-179" fmla="*/ 7158970 w 7158970"/>
              <a:gd name="connsiteY1-180" fmla="*/ 0 h 5116447"/>
              <a:gd name="connsiteX2-181" fmla="*/ 5812992 w 7158970"/>
              <a:gd name="connsiteY2-182" fmla="*/ 1693567 h 5116447"/>
              <a:gd name="connsiteX3-183" fmla="*/ 3507310 w 7158970"/>
              <a:gd name="connsiteY3-184" fmla="*/ 2055623 h 5116447"/>
              <a:gd name="connsiteX4-185" fmla="*/ 0 w 7158970"/>
              <a:gd name="connsiteY4-186" fmla="*/ 5116447 h 5116447"/>
              <a:gd name="connsiteX5-187" fmla="*/ 12700 w 7158970"/>
              <a:gd name="connsiteY5-188" fmla="*/ 0 h 5116447"/>
              <a:gd name="connsiteX0-189" fmla="*/ 12700 w 7158970"/>
              <a:gd name="connsiteY0-190" fmla="*/ 0 h 5116447"/>
              <a:gd name="connsiteX1-191" fmla="*/ 7158970 w 7158970"/>
              <a:gd name="connsiteY1-192" fmla="*/ 0 h 5116447"/>
              <a:gd name="connsiteX2-193" fmla="*/ 5812992 w 7158970"/>
              <a:gd name="connsiteY2-194" fmla="*/ 1693567 h 5116447"/>
              <a:gd name="connsiteX3-195" fmla="*/ 3507310 w 7158970"/>
              <a:gd name="connsiteY3-196" fmla="*/ 2055623 h 5116447"/>
              <a:gd name="connsiteX4-197" fmla="*/ 0 w 7158970"/>
              <a:gd name="connsiteY4-198" fmla="*/ 5116447 h 5116447"/>
              <a:gd name="connsiteX5-199" fmla="*/ 12700 w 7158970"/>
              <a:gd name="connsiteY5-200" fmla="*/ 0 h 51164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</a:cxnLst>
            <a:rect l="l" t="t" r="r" b="b"/>
            <a:pathLst>
              <a:path w="7158970" h="5116447">
                <a:moveTo>
                  <a:pt x="12700" y="0"/>
                </a:moveTo>
                <a:lnTo>
                  <a:pt x="7158970" y="0"/>
                </a:lnTo>
                <a:cubicBezTo>
                  <a:pt x="6847193" y="755606"/>
                  <a:pt x="6421602" y="1350963"/>
                  <a:pt x="5812992" y="1693567"/>
                </a:cubicBezTo>
                <a:cubicBezTo>
                  <a:pt x="5204382" y="2036171"/>
                  <a:pt x="4476142" y="1485143"/>
                  <a:pt x="3507310" y="2055623"/>
                </a:cubicBezTo>
                <a:cubicBezTo>
                  <a:pt x="2538478" y="2626103"/>
                  <a:pt x="1585178" y="5057292"/>
                  <a:pt x="0" y="5116447"/>
                </a:cubicBezTo>
                <a:cubicBezTo>
                  <a:pt x="4233" y="3410965"/>
                  <a:pt x="8467" y="1705482"/>
                  <a:pt x="12700" y="0"/>
                </a:cubicBezTo>
                <a:close/>
              </a:path>
            </a:pathLst>
          </a:custGeom>
          <a:gradFill flip="none" rotWithShape="0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4" name="PPT-6-1"/>
          <p:cNvSpPr txBox="1"/>
          <p:nvPr/>
        </p:nvSpPr>
        <p:spPr>
          <a:xfrm>
            <a:off x="2828122" y="1046514"/>
            <a:ext cx="70878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总分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=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资金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+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物资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+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金矿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D15D63"/>
              </a:solidFill>
              <a:effectLst>
                <a:outerShdw blurRad="254000" dist="127000" dir="2700000" algn="tl" rotWithShape="0">
                  <a:srgbClr val="4472C4">
                    <a:lumMod val="40000"/>
                    <a:lumOff val="60000"/>
                    <a:alpha val="30000"/>
                  </a:srgbClr>
                </a:outerShdw>
              </a:effectLst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7" name="PPT-9" descr="徽标&#10;&#10;描述已自动生成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05800" y="2912845"/>
            <a:ext cx="3547751" cy="37958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3549" y="1969844"/>
            <a:ext cx="3119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资金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每元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×20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0248" y="3655946"/>
            <a:ext cx="461870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物资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食物：每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磅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水：每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磅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指南针：每个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×20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帐篷：一次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6096000" y="2382799"/>
            <a:ext cx="4974590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金矿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每磅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×100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×80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第四名（及以后）：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×70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995690" y="2208140"/>
            <a:ext cx="5542915" cy="1640601"/>
            <a:chOff x="1266645" y="2407056"/>
            <a:chExt cx="5542915" cy="1640601"/>
          </a:xfrm>
        </p:grpSpPr>
        <p:sp>
          <p:nvSpPr>
            <p:cNvPr id="43" name="PPT-7-1"/>
            <p:cNvSpPr txBox="1"/>
            <p:nvPr/>
          </p:nvSpPr>
          <p:spPr>
            <a:xfrm>
              <a:off x="1266645" y="3032927"/>
              <a:ext cx="554291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每回合流程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82168" y="2308107"/>
            <a:ext cx="193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PART 09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-1"/>
          <p:cNvSpPr>
            <a:spLocks noGrp="1"/>
          </p:cNvSpPr>
          <p:nvPr>
            <p:ph type="body" sz="quarter" idx="49"/>
          </p:nvPr>
        </p:nvSpPr>
        <p:spPr>
          <a:xfrm>
            <a:off x="-107517" y="155300"/>
            <a:ext cx="3194846" cy="978729"/>
          </a:xfrm>
        </p:spPr>
        <p:txBody>
          <a:bodyPr wrap="square"/>
          <a:lstStyle/>
          <a:p>
            <a:pPr algn="r"/>
            <a:r>
              <a:rPr lang="zh-CN" altLang="en-US" dirty="0"/>
              <a:t>每个回合的流程</a:t>
            </a:r>
            <a:endParaRPr lang="zh-CN" altLang="en-US" dirty="0"/>
          </a:p>
        </p:txBody>
      </p:sp>
      <p:grpSp>
        <p:nvGrpSpPr>
          <p:cNvPr id="6" name="PPT-5"/>
          <p:cNvGrpSpPr/>
          <p:nvPr/>
        </p:nvGrpSpPr>
        <p:grpSpPr>
          <a:xfrm>
            <a:off x="3982534" y="1715523"/>
            <a:ext cx="3260526" cy="821302"/>
            <a:chOff x="3962663" y="1895446"/>
            <a:chExt cx="3260526" cy="821302"/>
          </a:xfrm>
        </p:grpSpPr>
        <p:sp>
          <p:nvSpPr>
            <p:cNvPr id="83" name="PPT-5-1"/>
            <p:cNvSpPr/>
            <p:nvPr/>
          </p:nvSpPr>
          <p:spPr>
            <a:xfrm flipH="1">
              <a:off x="3984279" y="2252069"/>
              <a:ext cx="3238910" cy="46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7271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前进一格或是留在此地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7271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84" name="PPT-5-2"/>
            <p:cNvSpPr/>
            <p:nvPr/>
          </p:nvSpPr>
          <p:spPr>
            <a:xfrm flipH="1">
              <a:off x="3962663" y="1895446"/>
              <a:ext cx="2326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做出行程行动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1" name="PPT-6"/>
          <p:cNvGrpSpPr/>
          <p:nvPr/>
        </p:nvGrpSpPr>
        <p:grpSpPr>
          <a:xfrm>
            <a:off x="7495581" y="1343664"/>
            <a:ext cx="3442795" cy="1182323"/>
            <a:chOff x="8093301" y="1386176"/>
            <a:chExt cx="3442795" cy="1182323"/>
          </a:xfrm>
        </p:grpSpPr>
        <p:sp>
          <p:nvSpPr>
            <p:cNvPr id="85" name="PPT-6-1"/>
            <p:cNvSpPr/>
            <p:nvPr/>
          </p:nvSpPr>
          <p:spPr>
            <a:xfrm flipH="1">
              <a:off x="8093302" y="1775846"/>
              <a:ext cx="3238910" cy="7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7271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上交消耗的物资，得到负重，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271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7271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此过程需要在记录员处登记。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271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86" name="PPT-6-2"/>
            <p:cNvSpPr/>
            <p:nvPr/>
          </p:nvSpPr>
          <p:spPr>
            <a:xfrm flipH="1">
              <a:off x="8093301" y="1386176"/>
              <a:ext cx="34427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报告天气并结算物资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3" name="PPT-7"/>
          <p:cNvGrpSpPr/>
          <p:nvPr/>
        </p:nvGrpSpPr>
        <p:grpSpPr>
          <a:xfrm>
            <a:off x="2144613" y="5480415"/>
            <a:ext cx="3671508" cy="864789"/>
            <a:chOff x="2144613" y="5480415"/>
            <a:chExt cx="3671508" cy="864789"/>
          </a:xfrm>
        </p:grpSpPr>
        <p:sp>
          <p:nvSpPr>
            <p:cNvPr id="87" name="PPT-7-1"/>
            <p:cNvSpPr/>
            <p:nvPr/>
          </p:nvSpPr>
          <p:spPr>
            <a:xfrm flipH="1">
              <a:off x="2144613" y="5880525"/>
              <a:ext cx="3671508" cy="46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7271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村庄购买，金山挖矿，绿洲取水等。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7271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88" name="PPT-7-2"/>
            <p:cNvSpPr/>
            <p:nvPr/>
          </p:nvSpPr>
          <p:spPr>
            <a:xfrm flipH="1">
              <a:off x="2144614" y="5480415"/>
              <a:ext cx="2326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做出地形行动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4" name="PPT-8"/>
          <p:cNvGrpSpPr/>
          <p:nvPr/>
        </p:nvGrpSpPr>
        <p:grpSpPr>
          <a:xfrm>
            <a:off x="5994684" y="5480415"/>
            <a:ext cx="3850073" cy="864789"/>
            <a:chOff x="5994684" y="5480415"/>
            <a:chExt cx="3850073" cy="864789"/>
          </a:xfrm>
        </p:grpSpPr>
        <p:sp>
          <p:nvSpPr>
            <p:cNvPr id="89" name="PPT-8-1"/>
            <p:cNvSpPr/>
            <p:nvPr/>
          </p:nvSpPr>
          <p:spPr>
            <a:xfrm flipH="1">
              <a:off x="5994684" y="5880525"/>
              <a:ext cx="3850073" cy="46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7271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记得交换负重并在记录员处进行登记。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7271C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90" name="PPT-8-2"/>
            <p:cNvSpPr/>
            <p:nvPr/>
          </p:nvSpPr>
          <p:spPr>
            <a:xfrm flipH="1">
              <a:off x="5994686" y="5480415"/>
              <a:ext cx="2326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黑市交易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5" name="PPT-9"/>
          <p:cNvGrpSpPr/>
          <p:nvPr/>
        </p:nvGrpSpPr>
        <p:grpSpPr>
          <a:xfrm>
            <a:off x="1207592" y="1365882"/>
            <a:ext cx="10377400" cy="4212025"/>
            <a:chOff x="1207592" y="1365882"/>
            <a:chExt cx="10377400" cy="4212025"/>
          </a:xfrm>
        </p:grpSpPr>
        <p:grpSp>
          <p:nvGrpSpPr>
            <p:cNvPr id="12" name="组合 11"/>
            <p:cNvGrpSpPr/>
            <p:nvPr/>
          </p:nvGrpSpPr>
          <p:grpSpPr>
            <a:xfrm>
              <a:off x="1395627" y="2790349"/>
              <a:ext cx="9400746" cy="2565954"/>
              <a:chOff x="2253200" y="2709929"/>
              <a:chExt cx="7739663" cy="2112558"/>
            </a:xfrm>
          </p:grpSpPr>
          <p:sp>
            <p:nvSpPr>
              <p:cNvPr id="13" name="PPT-9-1"/>
              <p:cNvSpPr/>
              <p:nvPr/>
            </p:nvSpPr>
            <p:spPr>
              <a:xfrm>
                <a:off x="2253200" y="2709929"/>
                <a:ext cx="7739663" cy="2112558"/>
              </a:xfrm>
              <a:custGeom>
                <a:avLst/>
                <a:gdLst>
                  <a:gd name="connsiteX0" fmla="*/ 7696043 w 8354435"/>
                  <a:gd name="connsiteY0" fmla="*/ 2280157 h 2280361"/>
                  <a:gd name="connsiteX1" fmla="*/ 673584 w 8354435"/>
                  <a:gd name="connsiteY1" fmla="*/ 2280157 h 2280361"/>
                  <a:gd name="connsiteX2" fmla="*/ -157 w 8354435"/>
                  <a:gd name="connsiteY2" fmla="*/ 1606416 h 2280361"/>
                  <a:gd name="connsiteX3" fmla="*/ 673584 w 8354435"/>
                  <a:gd name="connsiteY3" fmla="*/ 932675 h 2280361"/>
                  <a:gd name="connsiteX4" fmla="*/ 7680499 w 8354435"/>
                  <a:gd name="connsiteY4" fmla="*/ 932675 h 2280361"/>
                  <a:gd name="connsiteX5" fmla="*/ 7939626 w 8354435"/>
                  <a:gd name="connsiteY5" fmla="*/ 673538 h 2280361"/>
                  <a:gd name="connsiteX6" fmla="*/ 7680499 w 8354435"/>
                  <a:gd name="connsiteY6" fmla="*/ 414410 h 2280361"/>
                  <a:gd name="connsiteX7" fmla="*/ 440365 w 8354435"/>
                  <a:gd name="connsiteY7" fmla="*/ 414410 h 2280361"/>
                  <a:gd name="connsiteX8" fmla="*/ 440365 w 8354435"/>
                  <a:gd name="connsiteY8" fmla="*/ -204 h 2280361"/>
                  <a:gd name="connsiteX9" fmla="*/ 7680499 w 8354435"/>
                  <a:gd name="connsiteY9" fmla="*/ -204 h 2280361"/>
                  <a:gd name="connsiteX10" fmla="*/ 8354279 w 8354435"/>
                  <a:gd name="connsiteY10" fmla="*/ 673538 h 2280361"/>
                  <a:gd name="connsiteX11" fmla="*/ 7680499 w 8354435"/>
                  <a:gd name="connsiteY11" fmla="*/ 1347278 h 2280361"/>
                  <a:gd name="connsiteX12" fmla="*/ 673584 w 8354435"/>
                  <a:gd name="connsiteY12" fmla="*/ 1347278 h 2280361"/>
                  <a:gd name="connsiteX13" fmla="*/ 414457 w 8354435"/>
                  <a:gd name="connsiteY13" fmla="*/ 1606416 h 2280361"/>
                  <a:gd name="connsiteX14" fmla="*/ 673584 w 8354435"/>
                  <a:gd name="connsiteY14" fmla="*/ 1865543 h 2280361"/>
                  <a:gd name="connsiteX15" fmla="*/ 7696043 w 8354435"/>
                  <a:gd name="connsiteY15" fmla="*/ 1865543 h 228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4435" h="2280361">
                    <a:moveTo>
                      <a:pt x="7696043" y="2280157"/>
                    </a:moveTo>
                    <a:lnTo>
                      <a:pt x="673584" y="2280157"/>
                    </a:lnTo>
                    <a:cubicBezTo>
                      <a:pt x="301490" y="2280157"/>
                      <a:pt x="-157" y="1978510"/>
                      <a:pt x="-157" y="1606416"/>
                    </a:cubicBezTo>
                    <a:cubicBezTo>
                      <a:pt x="-157" y="1234312"/>
                      <a:pt x="301490" y="932675"/>
                      <a:pt x="673584" y="932675"/>
                    </a:cubicBezTo>
                    <a:lnTo>
                      <a:pt x="7680499" y="932675"/>
                    </a:lnTo>
                    <a:cubicBezTo>
                      <a:pt x="7823612" y="932675"/>
                      <a:pt x="7939626" y="816650"/>
                      <a:pt x="7939626" y="673538"/>
                    </a:cubicBezTo>
                    <a:cubicBezTo>
                      <a:pt x="7939626" y="530424"/>
                      <a:pt x="7823612" y="414410"/>
                      <a:pt x="7680499" y="414410"/>
                    </a:cubicBezTo>
                    <a:lnTo>
                      <a:pt x="440365" y="414410"/>
                    </a:lnTo>
                    <a:lnTo>
                      <a:pt x="440365" y="-204"/>
                    </a:lnTo>
                    <a:lnTo>
                      <a:pt x="7680499" y="-204"/>
                    </a:lnTo>
                    <a:cubicBezTo>
                      <a:pt x="8052621" y="-204"/>
                      <a:pt x="8354279" y="301443"/>
                      <a:pt x="8354279" y="673538"/>
                    </a:cubicBezTo>
                    <a:cubicBezTo>
                      <a:pt x="8354279" y="1045641"/>
                      <a:pt x="8052621" y="1347278"/>
                      <a:pt x="7680499" y="1347278"/>
                    </a:cubicBezTo>
                    <a:lnTo>
                      <a:pt x="673584" y="1347278"/>
                    </a:lnTo>
                    <a:cubicBezTo>
                      <a:pt x="530471" y="1347278"/>
                      <a:pt x="414457" y="1463293"/>
                      <a:pt x="414457" y="1606416"/>
                    </a:cubicBezTo>
                    <a:cubicBezTo>
                      <a:pt x="414457" y="1749529"/>
                      <a:pt x="530471" y="1865543"/>
                      <a:pt x="673584" y="1865543"/>
                    </a:cubicBezTo>
                    <a:lnTo>
                      <a:pt x="7696043" y="1865543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4" name="PPT-9-2"/>
              <p:cNvSpPr/>
              <p:nvPr/>
            </p:nvSpPr>
            <p:spPr>
              <a:xfrm>
                <a:off x="3746387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5" name="PPT-9-3"/>
              <p:cNvSpPr/>
              <p:nvPr/>
            </p:nvSpPr>
            <p:spPr>
              <a:xfrm>
                <a:off x="4591408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6" name="PPT-9-4"/>
              <p:cNvSpPr/>
              <p:nvPr/>
            </p:nvSpPr>
            <p:spPr>
              <a:xfrm>
                <a:off x="5436429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7" name="PPT-9-5"/>
              <p:cNvSpPr/>
              <p:nvPr/>
            </p:nvSpPr>
            <p:spPr>
              <a:xfrm>
                <a:off x="6281450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8" name="PPT-9-6"/>
              <p:cNvSpPr/>
              <p:nvPr/>
            </p:nvSpPr>
            <p:spPr>
              <a:xfrm>
                <a:off x="7126472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9" name="PPT-9-7"/>
              <p:cNvSpPr/>
              <p:nvPr/>
            </p:nvSpPr>
            <p:spPr>
              <a:xfrm>
                <a:off x="7971494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0" name="PPT-9-8"/>
              <p:cNvSpPr/>
              <p:nvPr/>
            </p:nvSpPr>
            <p:spPr>
              <a:xfrm>
                <a:off x="8816515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1" name="PPT-9-9"/>
              <p:cNvSpPr/>
              <p:nvPr/>
            </p:nvSpPr>
            <p:spPr>
              <a:xfrm>
                <a:off x="2901369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2" name="PPT-9-10"/>
              <p:cNvSpPr/>
              <p:nvPr/>
            </p:nvSpPr>
            <p:spPr>
              <a:xfrm>
                <a:off x="3746387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3" name="PPT-9-11"/>
              <p:cNvSpPr/>
              <p:nvPr/>
            </p:nvSpPr>
            <p:spPr>
              <a:xfrm>
                <a:off x="4591408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4" name="PPT-9-12"/>
              <p:cNvSpPr/>
              <p:nvPr/>
            </p:nvSpPr>
            <p:spPr>
              <a:xfrm>
                <a:off x="5436429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5" name="PPT-9-13"/>
              <p:cNvSpPr/>
              <p:nvPr/>
            </p:nvSpPr>
            <p:spPr>
              <a:xfrm>
                <a:off x="6281450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6" name="PPT-9-14"/>
              <p:cNvSpPr/>
              <p:nvPr/>
            </p:nvSpPr>
            <p:spPr>
              <a:xfrm>
                <a:off x="7126472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7" name="PPT-9-15"/>
              <p:cNvSpPr/>
              <p:nvPr/>
            </p:nvSpPr>
            <p:spPr>
              <a:xfrm>
                <a:off x="7971494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8" name="PPT-9-16"/>
              <p:cNvSpPr/>
              <p:nvPr/>
            </p:nvSpPr>
            <p:spPr>
              <a:xfrm>
                <a:off x="2901369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9" name="PPT-9-17"/>
              <p:cNvSpPr/>
              <p:nvPr/>
            </p:nvSpPr>
            <p:spPr>
              <a:xfrm>
                <a:off x="3746387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0" name="PPT-9-18"/>
              <p:cNvSpPr/>
              <p:nvPr/>
            </p:nvSpPr>
            <p:spPr>
              <a:xfrm>
                <a:off x="4591408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1" name="PPT-9-19"/>
              <p:cNvSpPr/>
              <p:nvPr/>
            </p:nvSpPr>
            <p:spPr>
              <a:xfrm>
                <a:off x="5436429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2" name="PPT-9-20"/>
              <p:cNvSpPr/>
              <p:nvPr/>
            </p:nvSpPr>
            <p:spPr>
              <a:xfrm>
                <a:off x="6281450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3" name="PPT-9-21"/>
              <p:cNvSpPr/>
              <p:nvPr/>
            </p:nvSpPr>
            <p:spPr>
              <a:xfrm>
                <a:off x="7126472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4" name="PPT-9-22"/>
              <p:cNvSpPr/>
              <p:nvPr/>
            </p:nvSpPr>
            <p:spPr>
              <a:xfrm>
                <a:off x="7971494" y="4620829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5" name="PPT-9-23"/>
              <p:cNvSpPr/>
              <p:nvPr/>
            </p:nvSpPr>
            <p:spPr>
              <a:xfrm>
                <a:off x="2901369" y="2892376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6" name="PPT-9-24"/>
              <p:cNvSpPr/>
              <p:nvPr/>
            </p:nvSpPr>
            <p:spPr>
              <a:xfrm>
                <a:off x="8816515" y="3756598"/>
                <a:ext cx="297678" cy="19205"/>
              </a:xfrm>
              <a:custGeom>
                <a:avLst/>
                <a:gdLst>
                  <a:gd name="connsiteX0" fmla="*/ 0 w 321323"/>
                  <a:gd name="connsiteY0" fmla="*/ 0 h 20730"/>
                  <a:gd name="connsiteX1" fmla="*/ 321323 w 321323"/>
                  <a:gd name="connsiteY1" fmla="*/ 0 h 20730"/>
                  <a:gd name="connsiteX2" fmla="*/ 321323 w 321323"/>
                  <a:gd name="connsiteY2" fmla="*/ 20730 h 20730"/>
                  <a:gd name="connsiteX3" fmla="*/ 0 w 321323"/>
                  <a:gd name="connsiteY3" fmla="*/ 20730 h 2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323" h="20730">
                    <a:moveTo>
                      <a:pt x="0" y="0"/>
                    </a:moveTo>
                    <a:lnTo>
                      <a:pt x="321323" y="0"/>
                    </a:lnTo>
                    <a:lnTo>
                      <a:pt x="321323" y="20730"/>
                    </a:lnTo>
                    <a:lnTo>
                      <a:pt x="0" y="20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8022313" y="2452691"/>
              <a:ext cx="269955" cy="501808"/>
              <a:chOff x="8049345" y="2145573"/>
              <a:chExt cx="269955" cy="501808"/>
            </a:xfrm>
          </p:grpSpPr>
          <p:sp>
            <p:nvSpPr>
              <p:cNvPr id="38" name="PPT-9-25"/>
              <p:cNvSpPr/>
              <p:nvPr/>
            </p:nvSpPr>
            <p:spPr>
              <a:xfrm>
                <a:off x="8049345" y="2145573"/>
                <a:ext cx="269955" cy="269955"/>
              </a:xfrm>
              <a:custGeom>
                <a:avLst/>
                <a:gdLst>
                  <a:gd name="connsiteX0" fmla="*/ 291398 w 291398"/>
                  <a:gd name="connsiteY0" fmla="*/ 145699 h 291398"/>
                  <a:gd name="connsiteX1" fmla="*/ 145699 w 291398"/>
                  <a:gd name="connsiteY1" fmla="*/ 291398 h 291398"/>
                  <a:gd name="connsiteX2" fmla="*/ 0 w 291398"/>
                  <a:gd name="connsiteY2" fmla="*/ 145699 h 291398"/>
                  <a:gd name="connsiteX3" fmla="*/ 145699 w 291398"/>
                  <a:gd name="connsiteY3" fmla="*/ 0 h 291398"/>
                  <a:gd name="connsiteX4" fmla="*/ 291398 w 291398"/>
                  <a:gd name="connsiteY4" fmla="*/ 145699 h 29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398" h="291398">
                    <a:moveTo>
                      <a:pt x="291398" y="145699"/>
                    </a:moveTo>
                    <a:cubicBezTo>
                      <a:pt x="291398" y="226167"/>
                      <a:pt x="226167" y="291398"/>
                      <a:pt x="145699" y="291398"/>
                    </a:cubicBezTo>
                    <a:cubicBezTo>
                      <a:pt x="65232" y="291398"/>
                      <a:pt x="0" y="226167"/>
                      <a:pt x="0" y="145699"/>
                    </a:cubicBezTo>
                    <a:cubicBezTo>
                      <a:pt x="0" y="65232"/>
                      <a:pt x="65231" y="0"/>
                      <a:pt x="145699" y="0"/>
                    </a:cubicBezTo>
                    <a:cubicBezTo>
                      <a:pt x="226166" y="0"/>
                      <a:pt x="291398" y="65232"/>
                      <a:pt x="291398" y="1456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9" name="PPT-9-26"/>
              <p:cNvSpPr/>
              <p:nvPr/>
            </p:nvSpPr>
            <p:spPr>
              <a:xfrm>
                <a:off x="8174872" y="2220489"/>
                <a:ext cx="27646" cy="426892"/>
              </a:xfrm>
              <a:custGeom>
                <a:avLst/>
                <a:gdLst>
                  <a:gd name="connsiteX0" fmla="*/ 29842 w 29842"/>
                  <a:gd name="connsiteY0" fmla="*/ 460801 h 460800"/>
                  <a:gd name="connsiteX1" fmla="*/ 0 w 29842"/>
                  <a:gd name="connsiteY1" fmla="*/ 460801 h 460800"/>
                  <a:gd name="connsiteX2" fmla="*/ 13611 w 29842"/>
                  <a:gd name="connsiteY2" fmla="*/ 0 h 460800"/>
                  <a:gd name="connsiteX3" fmla="*/ 29842 w 29842"/>
                  <a:gd name="connsiteY3" fmla="*/ 460801 h 4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2" h="460800">
                    <a:moveTo>
                      <a:pt x="29842" y="460801"/>
                    </a:moveTo>
                    <a:lnTo>
                      <a:pt x="0" y="460801"/>
                    </a:lnTo>
                    <a:lnTo>
                      <a:pt x="13611" y="0"/>
                    </a:lnTo>
                    <a:lnTo>
                      <a:pt x="29842" y="46080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0" name="PPT-9-27"/>
              <p:cNvSpPr/>
              <p:nvPr/>
            </p:nvSpPr>
            <p:spPr>
              <a:xfrm>
                <a:off x="8186255" y="2260331"/>
                <a:ext cx="33345" cy="51233"/>
              </a:xfrm>
              <a:custGeom>
                <a:avLst/>
                <a:gdLst>
                  <a:gd name="connsiteX0" fmla="*/ 3953 w 35994"/>
                  <a:gd name="connsiteY0" fmla="*/ 44329 h 55302"/>
                  <a:gd name="connsiteX1" fmla="*/ 35995 w 35994"/>
                  <a:gd name="connsiteY1" fmla="*/ 0 h 55302"/>
                  <a:gd name="connsiteX2" fmla="*/ 3515 w 35994"/>
                  <a:gd name="connsiteY2" fmla="*/ 55302 h 55302"/>
                  <a:gd name="connsiteX3" fmla="*/ 0 w 35994"/>
                  <a:gd name="connsiteY3" fmla="*/ 49158 h 55302"/>
                  <a:gd name="connsiteX4" fmla="*/ 3953 w 35994"/>
                  <a:gd name="connsiteY4" fmla="*/ 44329 h 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94" h="55302">
                    <a:moveTo>
                      <a:pt x="3953" y="44329"/>
                    </a:moveTo>
                    <a:lnTo>
                      <a:pt x="35995" y="0"/>
                    </a:lnTo>
                    <a:lnTo>
                      <a:pt x="3515" y="55302"/>
                    </a:lnTo>
                    <a:lnTo>
                      <a:pt x="0" y="49158"/>
                    </a:lnTo>
                    <a:lnTo>
                      <a:pt x="3953" y="44329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1" name="PPT-9-28"/>
              <p:cNvSpPr/>
              <p:nvPr/>
            </p:nvSpPr>
            <p:spPr>
              <a:xfrm>
                <a:off x="8156986" y="2301803"/>
                <a:ext cx="33337" cy="51223"/>
              </a:xfrm>
              <a:custGeom>
                <a:avLst/>
                <a:gdLst>
                  <a:gd name="connsiteX0" fmla="*/ 32042 w 35985"/>
                  <a:gd name="connsiteY0" fmla="*/ 44320 h 55292"/>
                  <a:gd name="connsiteX1" fmla="*/ 0 w 35985"/>
                  <a:gd name="connsiteY1" fmla="*/ 0 h 55292"/>
                  <a:gd name="connsiteX2" fmla="*/ 32481 w 35985"/>
                  <a:gd name="connsiteY2" fmla="*/ 55293 h 55292"/>
                  <a:gd name="connsiteX3" fmla="*/ 35986 w 35985"/>
                  <a:gd name="connsiteY3" fmla="*/ 49149 h 55292"/>
                  <a:gd name="connsiteX4" fmla="*/ 32042 w 35985"/>
                  <a:gd name="connsiteY4" fmla="*/ 44320 h 5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292">
                    <a:moveTo>
                      <a:pt x="32042" y="44320"/>
                    </a:moveTo>
                    <a:lnTo>
                      <a:pt x="0" y="0"/>
                    </a:lnTo>
                    <a:lnTo>
                      <a:pt x="32481" y="55293"/>
                    </a:lnTo>
                    <a:lnTo>
                      <a:pt x="35986" y="49149"/>
                    </a:lnTo>
                    <a:lnTo>
                      <a:pt x="32042" y="4432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2" name="PPT-9-29"/>
              <p:cNvSpPr/>
              <p:nvPr/>
            </p:nvSpPr>
            <p:spPr>
              <a:xfrm>
                <a:off x="8184323" y="2300626"/>
                <a:ext cx="49238" cy="75657"/>
              </a:xfrm>
              <a:custGeom>
                <a:avLst/>
                <a:gdLst>
                  <a:gd name="connsiteX0" fmla="*/ 5829 w 53149"/>
                  <a:gd name="connsiteY0" fmla="*/ 65456 h 81667"/>
                  <a:gd name="connsiteX1" fmla="*/ 53150 w 53149"/>
                  <a:gd name="connsiteY1" fmla="*/ 0 h 81667"/>
                  <a:gd name="connsiteX2" fmla="*/ 5182 w 53149"/>
                  <a:gd name="connsiteY2" fmla="*/ 81667 h 81667"/>
                  <a:gd name="connsiteX3" fmla="*/ 0 w 53149"/>
                  <a:gd name="connsiteY3" fmla="*/ 72590 h 81667"/>
                  <a:gd name="connsiteX4" fmla="*/ 5829 w 53149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67">
                    <a:moveTo>
                      <a:pt x="5829" y="65456"/>
                    </a:moveTo>
                    <a:lnTo>
                      <a:pt x="5315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3" name="PPT-9-30"/>
              <p:cNvSpPr/>
              <p:nvPr/>
            </p:nvSpPr>
            <p:spPr>
              <a:xfrm>
                <a:off x="8141085" y="2361874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8 w 53149"/>
                  <a:gd name="connsiteY2" fmla="*/ 81658 h 81657"/>
                  <a:gd name="connsiteX3" fmla="*/ 53150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8" y="81658"/>
                    </a:lnTo>
                    <a:lnTo>
                      <a:pt x="53150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873413" y="2452691"/>
              <a:ext cx="269955" cy="501808"/>
              <a:chOff x="3900445" y="2145573"/>
              <a:chExt cx="269955" cy="501808"/>
            </a:xfrm>
          </p:grpSpPr>
          <p:sp>
            <p:nvSpPr>
              <p:cNvPr id="45" name="PPT-9-31"/>
              <p:cNvSpPr/>
              <p:nvPr/>
            </p:nvSpPr>
            <p:spPr>
              <a:xfrm>
                <a:off x="3900445" y="2145573"/>
                <a:ext cx="269955" cy="269955"/>
              </a:xfrm>
              <a:custGeom>
                <a:avLst/>
                <a:gdLst>
                  <a:gd name="connsiteX0" fmla="*/ 291398 w 291398"/>
                  <a:gd name="connsiteY0" fmla="*/ 145699 h 291398"/>
                  <a:gd name="connsiteX1" fmla="*/ 145699 w 291398"/>
                  <a:gd name="connsiteY1" fmla="*/ 291398 h 291398"/>
                  <a:gd name="connsiteX2" fmla="*/ 0 w 291398"/>
                  <a:gd name="connsiteY2" fmla="*/ 145699 h 291398"/>
                  <a:gd name="connsiteX3" fmla="*/ 145699 w 291398"/>
                  <a:gd name="connsiteY3" fmla="*/ 0 h 291398"/>
                  <a:gd name="connsiteX4" fmla="*/ 291398 w 291398"/>
                  <a:gd name="connsiteY4" fmla="*/ 145699 h 29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398" h="291398">
                    <a:moveTo>
                      <a:pt x="291398" y="145699"/>
                    </a:moveTo>
                    <a:cubicBezTo>
                      <a:pt x="291398" y="226167"/>
                      <a:pt x="226167" y="291398"/>
                      <a:pt x="145699" y="291398"/>
                    </a:cubicBezTo>
                    <a:cubicBezTo>
                      <a:pt x="65232" y="291398"/>
                      <a:pt x="0" y="226167"/>
                      <a:pt x="0" y="145699"/>
                    </a:cubicBezTo>
                    <a:cubicBezTo>
                      <a:pt x="0" y="65232"/>
                      <a:pt x="65231" y="0"/>
                      <a:pt x="145699" y="0"/>
                    </a:cubicBezTo>
                    <a:cubicBezTo>
                      <a:pt x="226166" y="0"/>
                      <a:pt x="291398" y="65232"/>
                      <a:pt x="291398" y="14569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6" name="PPT-9-32"/>
              <p:cNvSpPr/>
              <p:nvPr/>
            </p:nvSpPr>
            <p:spPr>
              <a:xfrm>
                <a:off x="4025972" y="2220489"/>
                <a:ext cx="27646" cy="426892"/>
              </a:xfrm>
              <a:custGeom>
                <a:avLst/>
                <a:gdLst>
                  <a:gd name="connsiteX0" fmla="*/ 29842 w 29842"/>
                  <a:gd name="connsiteY0" fmla="*/ 460801 h 460800"/>
                  <a:gd name="connsiteX1" fmla="*/ 0 w 29842"/>
                  <a:gd name="connsiteY1" fmla="*/ 460801 h 460800"/>
                  <a:gd name="connsiteX2" fmla="*/ 13611 w 29842"/>
                  <a:gd name="connsiteY2" fmla="*/ 0 h 460800"/>
                  <a:gd name="connsiteX3" fmla="*/ 29842 w 29842"/>
                  <a:gd name="connsiteY3" fmla="*/ 460801 h 4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2" h="460800">
                    <a:moveTo>
                      <a:pt x="29842" y="460801"/>
                    </a:moveTo>
                    <a:lnTo>
                      <a:pt x="0" y="460801"/>
                    </a:lnTo>
                    <a:lnTo>
                      <a:pt x="13611" y="0"/>
                    </a:lnTo>
                    <a:lnTo>
                      <a:pt x="29842" y="46080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7" name="PPT-9-33"/>
              <p:cNvSpPr/>
              <p:nvPr/>
            </p:nvSpPr>
            <p:spPr>
              <a:xfrm>
                <a:off x="4037355" y="2260331"/>
                <a:ext cx="33345" cy="51233"/>
              </a:xfrm>
              <a:custGeom>
                <a:avLst/>
                <a:gdLst>
                  <a:gd name="connsiteX0" fmla="*/ 3953 w 35994"/>
                  <a:gd name="connsiteY0" fmla="*/ 44329 h 55302"/>
                  <a:gd name="connsiteX1" fmla="*/ 35995 w 35994"/>
                  <a:gd name="connsiteY1" fmla="*/ 0 h 55302"/>
                  <a:gd name="connsiteX2" fmla="*/ 3515 w 35994"/>
                  <a:gd name="connsiteY2" fmla="*/ 55302 h 55302"/>
                  <a:gd name="connsiteX3" fmla="*/ 0 w 35994"/>
                  <a:gd name="connsiteY3" fmla="*/ 49158 h 55302"/>
                  <a:gd name="connsiteX4" fmla="*/ 3953 w 35994"/>
                  <a:gd name="connsiteY4" fmla="*/ 44329 h 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94" h="55302">
                    <a:moveTo>
                      <a:pt x="3953" y="44329"/>
                    </a:moveTo>
                    <a:lnTo>
                      <a:pt x="35995" y="0"/>
                    </a:lnTo>
                    <a:lnTo>
                      <a:pt x="3515" y="55302"/>
                    </a:lnTo>
                    <a:lnTo>
                      <a:pt x="0" y="49158"/>
                    </a:lnTo>
                    <a:lnTo>
                      <a:pt x="3953" y="44329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8" name="PPT-9-34"/>
              <p:cNvSpPr/>
              <p:nvPr/>
            </p:nvSpPr>
            <p:spPr>
              <a:xfrm>
                <a:off x="4008086" y="2301803"/>
                <a:ext cx="33337" cy="51223"/>
              </a:xfrm>
              <a:custGeom>
                <a:avLst/>
                <a:gdLst>
                  <a:gd name="connsiteX0" fmla="*/ 32042 w 35985"/>
                  <a:gd name="connsiteY0" fmla="*/ 44320 h 55292"/>
                  <a:gd name="connsiteX1" fmla="*/ 0 w 35985"/>
                  <a:gd name="connsiteY1" fmla="*/ 0 h 55292"/>
                  <a:gd name="connsiteX2" fmla="*/ 32481 w 35985"/>
                  <a:gd name="connsiteY2" fmla="*/ 55293 h 55292"/>
                  <a:gd name="connsiteX3" fmla="*/ 35986 w 35985"/>
                  <a:gd name="connsiteY3" fmla="*/ 49149 h 55292"/>
                  <a:gd name="connsiteX4" fmla="*/ 32042 w 35985"/>
                  <a:gd name="connsiteY4" fmla="*/ 44320 h 5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292">
                    <a:moveTo>
                      <a:pt x="32042" y="44320"/>
                    </a:moveTo>
                    <a:lnTo>
                      <a:pt x="0" y="0"/>
                    </a:lnTo>
                    <a:lnTo>
                      <a:pt x="32481" y="55293"/>
                    </a:lnTo>
                    <a:lnTo>
                      <a:pt x="35986" y="49149"/>
                    </a:lnTo>
                    <a:lnTo>
                      <a:pt x="32042" y="4432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9" name="PPT-9-35"/>
              <p:cNvSpPr/>
              <p:nvPr/>
            </p:nvSpPr>
            <p:spPr>
              <a:xfrm>
                <a:off x="4035423" y="2300626"/>
                <a:ext cx="49238" cy="75657"/>
              </a:xfrm>
              <a:custGeom>
                <a:avLst/>
                <a:gdLst>
                  <a:gd name="connsiteX0" fmla="*/ 5829 w 53149"/>
                  <a:gd name="connsiteY0" fmla="*/ 65456 h 81667"/>
                  <a:gd name="connsiteX1" fmla="*/ 53150 w 53149"/>
                  <a:gd name="connsiteY1" fmla="*/ 0 h 81667"/>
                  <a:gd name="connsiteX2" fmla="*/ 5182 w 53149"/>
                  <a:gd name="connsiteY2" fmla="*/ 81667 h 81667"/>
                  <a:gd name="connsiteX3" fmla="*/ 0 w 53149"/>
                  <a:gd name="connsiteY3" fmla="*/ 72590 h 81667"/>
                  <a:gd name="connsiteX4" fmla="*/ 5829 w 53149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67">
                    <a:moveTo>
                      <a:pt x="5829" y="65456"/>
                    </a:moveTo>
                    <a:lnTo>
                      <a:pt x="5315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0" name="PPT-9-36"/>
              <p:cNvSpPr/>
              <p:nvPr/>
            </p:nvSpPr>
            <p:spPr>
              <a:xfrm>
                <a:off x="3992185" y="2361874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8 w 53149"/>
                  <a:gd name="connsiteY2" fmla="*/ 81658 h 81657"/>
                  <a:gd name="connsiteX3" fmla="*/ 53150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8" y="81658"/>
                    </a:lnTo>
                    <a:lnTo>
                      <a:pt x="53150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028308" y="4488427"/>
              <a:ext cx="269955" cy="501808"/>
              <a:chOff x="5807655" y="4181309"/>
              <a:chExt cx="269955" cy="501808"/>
            </a:xfrm>
          </p:grpSpPr>
          <p:sp>
            <p:nvSpPr>
              <p:cNvPr id="52" name="PPT-9-37"/>
              <p:cNvSpPr/>
              <p:nvPr/>
            </p:nvSpPr>
            <p:spPr>
              <a:xfrm>
                <a:off x="5807655" y="4181309"/>
                <a:ext cx="269955" cy="269955"/>
              </a:xfrm>
              <a:custGeom>
                <a:avLst/>
                <a:gdLst>
                  <a:gd name="connsiteX0" fmla="*/ 291398 w 291398"/>
                  <a:gd name="connsiteY0" fmla="*/ 145699 h 291398"/>
                  <a:gd name="connsiteX1" fmla="*/ 145699 w 291398"/>
                  <a:gd name="connsiteY1" fmla="*/ 291398 h 291398"/>
                  <a:gd name="connsiteX2" fmla="*/ 0 w 291398"/>
                  <a:gd name="connsiteY2" fmla="*/ 145699 h 291398"/>
                  <a:gd name="connsiteX3" fmla="*/ 145699 w 291398"/>
                  <a:gd name="connsiteY3" fmla="*/ 0 h 291398"/>
                  <a:gd name="connsiteX4" fmla="*/ 291398 w 291398"/>
                  <a:gd name="connsiteY4" fmla="*/ 145699 h 29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398" h="291398">
                    <a:moveTo>
                      <a:pt x="291398" y="145699"/>
                    </a:moveTo>
                    <a:cubicBezTo>
                      <a:pt x="291398" y="226167"/>
                      <a:pt x="226167" y="291398"/>
                      <a:pt x="145699" y="291398"/>
                    </a:cubicBezTo>
                    <a:cubicBezTo>
                      <a:pt x="65232" y="291398"/>
                      <a:pt x="0" y="226167"/>
                      <a:pt x="0" y="145699"/>
                    </a:cubicBezTo>
                    <a:cubicBezTo>
                      <a:pt x="0" y="65232"/>
                      <a:pt x="65231" y="0"/>
                      <a:pt x="145699" y="0"/>
                    </a:cubicBezTo>
                    <a:cubicBezTo>
                      <a:pt x="226166" y="0"/>
                      <a:pt x="291398" y="65232"/>
                      <a:pt x="291398" y="1456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3" name="PPT-9-38"/>
              <p:cNvSpPr/>
              <p:nvPr/>
            </p:nvSpPr>
            <p:spPr>
              <a:xfrm>
                <a:off x="5933182" y="4256225"/>
                <a:ext cx="27646" cy="426892"/>
              </a:xfrm>
              <a:custGeom>
                <a:avLst/>
                <a:gdLst>
                  <a:gd name="connsiteX0" fmla="*/ 29842 w 29842"/>
                  <a:gd name="connsiteY0" fmla="*/ 460801 h 460800"/>
                  <a:gd name="connsiteX1" fmla="*/ 0 w 29842"/>
                  <a:gd name="connsiteY1" fmla="*/ 460801 h 460800"/>
                  <a:gd name="connsiteX2" fmla="*/ 13611 w 29842"/>
                  <a:gd name="connsiteY2" fmla="*/ 0 h 460800"/>
                  <a:gd name="connsiteX3" fmla="*/ 29842 w 29842"/>
                  <a:gd name="connsiteY3" fmla="*/ 460801 h 4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2" h="460800">
                    <a:moveTo>
                      <a:pt x="29842" y="460801"/>
                    </a:moveTo>
                    <a:lnTo>
                      <a:pt x="0" y="460801"/>
                    </a:lnTo>
                    <a:lnTo>
                      <a:pt x="13611" y="0"/>
                    </a:lnTo>
                    <a:lnTo>
                      <a:pt x="29842" y="46080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4" name="PPT-9-39"/>
              <p:cNvSpPr/>
              <p:nvPr/>
            </p:nvSpPr>
            <p:spPr>
              <a:xfrm>
                <a:off x="5944565" y="4296067"/>
                <a:ext cx="33345" cy="51233"/>
              </a:xfrm>
              <a:custGeom>
                <a:avLst/>
                <a:gdLst>
                  <a:gd name="connsiteX0" fmla="*/ 3953 w 35994"/>
                  <a:gd name="connsiteY0" fmla="*/ 44329 h 55302"/>
                  <a:gd name="connsiteX1" fmla="*/ 35995 w 35994"/>
                  <a:gd name="connsiteY1" fmla="*/ 0 h 55302"/>
                  <a:gd name="connsiteX2" fmla="*/ 3515 w 35994"/>
                  <a:gd name="connsiteY2" fmla="*/ 55302 h 55302"/>
                  <a:gd name="connsiteX3" fmla="*/ 0 w 35994"/>
                  <a:gd name="connsiteY3" fmla="*/ 49158 h 55302"/>
                  <a:gd name="connsiteX4" fmla="*/ 3953 w 35994"/>
                  <a:gd name="connsiteY4" fmla="*/ 44329 h 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94" h="55302">
                    <a:moveTo>
                      <a:pt x="3953" y="44329"/>
                    </a:moveTo>
                    <a:lnTo>
                      <a:pt x="35995" y="0"/>
                    </a:lnTo>
                    <a:lnTo>
                      <a:pt x="3515" y="55302"/>
                    </a:lnTo>
                    <a:lnTo>
                      <a:pt x="0" y="49158"/>
                    </a:lnTo>
                    <a:lnTo>
                      <a:pt x="3953" y="44329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5" name="PPT-9-40"/>
              <p:cNvSpPr/>
              <p:nvPr/>
            </p:nvSpPr>
            <p:spPr>
              <a:xfrm>
                <a:off x="5915296" y="4337539"/>
                <a:ext cx="33337" cy="51223"/>
              </a:xfrm>
              <a:custGeom>
                <a:avLst/>
                <a:gdLst>
                  <a:gd name="connsiteX0" fmla="*/ 32042 w 35985"/>
                  <a:gd name="connsiteY0" fmla="*/ 44320 h 55292"/>
                  <a:gd name="connsiteX1" fmla="*/ 0 w 35985"/>
                  <a:gd name="connsiteY1" fmla="*/ 0 h 55292"/>
                  <a:gd name="connsiteX2" fmla="*/ 32481 w 35985"/>
                  <a:gd name="connsiteY2" fmla="*/ 55293 h 55292"/>
                  <a:gd name="connsiteX3" fmla="*/ 35986 w 35985"/>
                  <a:gd name="connsiteY3" fmla="*/ 49149 h 55292"/>
                  <a:gd name="connsiteX4" fmla="*/ 32042 w 35985"/>
                  <a:gd name="connsiteY4" fmla="*/ 44320 h 5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292">
                    <a:moveTo>
                      <a:pt x="32042" y="44320"/>
                    </a:moveTo>
                    <a:lnTo>
                      <a:pt x="0" y="0"/>
                    </a:lnTo>
                    <a:lnTo>
                      <a:pt x="32481" y="55293"/>
                    </a:lnTo>
                    <a:lnTo>
                      <a:pt x="35986" y="49149"/>
                    </a:lnTo>
                    <a:lnTo>
                      <a:pt x="32042" y="4432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6" name="PPT-9-41"/>
              <p:cNvSpPr/>
              <p:nvPr/>
            </p:nvSpPr>
            <p:spPr>
              <a:xfrm>
                <a:off x="5942633" y="4336362"/>
                <a:ext cx="49238" cy="75657"/>
              </a:xfrm>
              <a:custGeom>
                <a:avLst/>
                <a:gdLst>
                  <a:gd name="connsiteX0" fmla="*/ 5829 w 53149"/>
                  <a:gd name="connsiteY0" fmla="*/ 65456 h 81667"/>
                  <a:gd name="connsiteX1" fmla="*/ 53150 w 53149"/>
                  <a:gd name="connsiteY1" fmla="*/ 0 h 81667"/>
                  <a:gd name="connsiteX2" fmla="*/ 5182 w 53149"/>
                  <a:gd name="connsiteY2" fmla="*/ 81667 h 81667"/>
                  <a:gd name="connsiteX3" fmla="*/ 0 w 53149"/>
                  <a:gd name="connsiteY3" fmla="*/ 72590 h 81667"/>
                  <a:gd name="connsiteX4" fmla="*/ 5829 w 53149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67">
                    <a:moveTo>
                      <a:pt x="5829" y="65456"/>
                    </a:moveTo>
                    <a:lnTo>
                      <a:pt x="5315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7" name="PPT-9-42"/>
              <p:cNvSpPr/>
              <p:nvPr/>
            </p:nvSpPr>
            <p:spPr>
              <a:xfrm>
                <a:off x="5899395" y="4397610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8 w 53149"/>
                  <a:gd name="connsiteY2" fmla="*/ 81658 h 81657"/>
                  <a:gd name="connsiteX3" fmla="*/ 53150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8" y="81658"/>
                    </a:lnTo>
                    <a:lnTo>
                      <a:pt x="53150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2230466" y="4430404"/>
              <a:ext cx="269955" cy="501808"/>
              <a:chOff x="2257498" y="4123286"/>
              <a:chExt cx="269955" cy="501808"/>
            </a:xfrm>
          </p:grpSpPr>
          <p:sp>
            <p:nvSpPr>
              <p:cNvPr id="59" name="PPT-9-43"/>
              <p:cNvSpPr/>
              <p:nvPr/>
            </p:nvSpPr>
            <p:spPr>
              <a:xfrm>
                <a:off x="2257498" y="4123286"/>
                <a:ext cx="269955" cy="269955"/>
              </a:xfrm>
              <a:custGeom>
                <a:avLst/>
                <a:gdLst>
                  <a:gd name="connsiteX0" fmla="*/ 291398 w 291398"/>
                  <a:gd name="connsiteY0" fmla="*/ 145699 h 291398"/>
                  <a:gd name="connsiteX1" fmla="*/ 145699 w 291398"/>
                  <a:gd name="connsiteY1" fmla="*/ 291398 h 291398"/>
                  <a:gd name="connsiteX2" fmla="*/ 0 w 291398"/>
                  <a:gd name="connsiteY2" fmla="*/ 145699 h 291398"/>
                  <a:gd name="connsiteX3" fmla="*/ 145699 w 291398"/>
                  <a:gd name="connsiteY3" fmla="*/ 0 h 291398"/>
                  <a:gd name="connsiteX4" fmla="*/ 291398 w 291398"/>
                  <a:gd name="connsiteY4" fmla="*/ 145699 h 29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398" h="291398">
                    <a:moveTo>
                      <a:pt x="291398" y="145699"/>
                    </a:moveTo>
                    <a:cubicBezTo>
                      <a:pt x="291398" y="226167"/>
                      <a:pt x="226167" y="291398"/>
                      <a:pt x="145699" y="291398"/>
                    </a:cubicBezTo>
                    <a:cubicBezTo>
                      <a:pt x="65232" y="291398"/>
                      <a:pt x="0" y="226167"/>
                      <a:pt x="0" y="145699"/>
                    </a:cubicBezTo>
                    <a:cubicBezTo>
                      <a:pt x="0" y="65232"/>
                      <a:pt x="65231" y="0"/>
                      <a:pt x="145699" y="0"/>
                    </a:cubicBezTo>
                    <a:cubicBezTo>
                      <a:pt x="226166" y="0"/>
                      <a:pt x="291398" y="65232"/>
                      <a:pt x="291398" y="14569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0" name="PPT-9-44"/>
              <p:cNvSpPr/>
              <p:nvPr/>
            </p:nvSpPr>
            <p:spPr>
              <a:xfrm>
                <a:off x="2383025" y="4198202"/>
                <a:ext cx="27646" cy="426892"/>
              </a:xfrm>
              <a:custGeom>
                <a:avLst/>
                <a:gdLst>
                  <a:gd name="connsiteX0" fmla="*/ 29842 w 29842"/>
                  <a:gd name="connsiteY0" fmla="*/ 460801 h 460800"/>
                  <a:gd name="connsiteX1" fmla="*/ 0 w 29842"/>
                  <a:gd name="connsiteY1" fmla="*/ 460801 h 460800"/>
                  <a:gd name="connsiteX2" fmla="*/ 13611 w 29842"/>
                  <a:gd name="connsiteY2" fmla="*/ 0 h 460800"/>
                  <a:gd name="connsiteX3" fmla="*/ 29842 w 29842"/>
                  <a:gd name="connsiteY3" fmla="*/ 460801 h 4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2" h="460800">
                    <a:moveTo>
                      <a:pt x="29842" y="460801"/>
                    </a:moveTo>
                    <a:lnTo>
                      <a:pt x="0" y="460801"/>
                    </a:lnTo>
                    <a:lnTo>
                      <a:pt x="13611" y="0"/>
                    </a:lnTo>
                    <a:lnTo>
                      <a:pt x="29842" y="46080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1" name="PPT-9-45"/>
              <p:cNvSpPr/>
              <p:nvPr/>
            </p:nvSpPr>
            <p:spPr>
              <a:xfrm>
                <a:off x="2394408" y="4238044"/>
                <a:ext cx="33345" cy="51233"/>
              </a:xfrm>
              <a:custGeom>
                <a:avLst/>
                <a:gdLst>
                  <a:gd name="connsiteX0" fmla="*/ 3953 w 35994"/>
                  <a:gd name="connsiteY0" fmla="*/ 44329 h 55302"/>
                  <a:gd name="connsiteX1" fmla="*/ 35995 w 35994"/>
                  <a:gd name="connsiteY1" fmla="*/ 0 h 55302"/>
                  <a:gd name="connsiteX2" fmla="*/ 3515 w 35994"/>
                  <a:gd name="connsiteY2" fmla="*/ 55302 h 55302"/>
                  <a:gd name="connsiteX3" fmla="*/ 0 w 35994"/>
                  <a:gd name="connsiteY3" fmla="*/ 49158 h 55302"/>
                  <a:gd name="connsiteX4" fmla="*/ 3953 w 35994"/>
                  <a:gd name="connsiteY4" fmla="*/ 44329 h 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94" h="55302">
                    <a:moveTo>
                      <a:pt x="3953" y="44329"/>
                    </a:moveTo>
                    <a:lnTo>
                      <a:pt x="35995" y="0"/>
                    </a:lnTo>
                    <a:lnTo>
                      <a:pt x="3515" y="55302"/>
                    </a:lnTo>
                    <a:lnTo>
                      <a:pt x="0" y="49158"/>
                    </a:lnTo>
                    <a:lnTo>
                      <a:pt x="3953" y="44329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2" name="PPT-9-46"/>
              <p:cNvSpPr/>
              <p:nvPr/>
            </p:nvSpPr>
            <p:spPr>
              <a:xfrm>
                <a:off x="2365139" y="4279516"/>
                <a:ext cx="33337" cy="51223"/>
              </a:xfrm>
              <a:custGeom>
                <a:avLst/>
                <a:gdLst>
                  <a:gd name="connsiteX0" fmla="*/ 32042 w 35985"/>
                  <a:gd name="connsiteY0" fmla="*/ 44320 h 55292"/>
                  <a:gd name="connsiteX1" fmla="*/ 0 w 35985"/>
                  <a:gd name="connsiteY1" fmla="*/ 0 h 55292"/>
                  <a:gd name="connsiteX2" fmla="*/ 32481 w 35985"/>
                  <a:gd name="connsiteY2" fmla="*/ 55293 h 55292"/>
                  <a:gd name="connsiteX3" fmla="*/ 35986 w 35985"/>
                  <a:gd name="connsiteY3" fmla="*/ 49149 h 55292"/>
                  <a:gd name="connsiteX4" fmla="*/ 32042 w 35985"/>
                  <a:gd name="connsiteY4" fmla="*/ 44320 h 5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292">
                    <a:moveTo>
                      <a:pt x="32042" y="44320"/>
                    </a:moveTo>
                    <a:lnTo>
                      <a:pt x="0" y="0"/>
                    </a:lnTo>
                    <a:lnTo>
                      <a:pt x="32481" y="55293"/>
                    </a:lnTo>
                    <a:lnTo>
                      <a:pt x="35986" y="49149"/>
                    </a:lnTo>
                    <a:lnTo>
                      <a:pt x="32042" y="4432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3" name="PPT-9-47"/>
              <p:cNvSpPr/>
              <p:nvPr/>
            </p:nvSpPr>
            <p:spPr>
              <a:xfrm>
                <a:off x="2392476" y="4278339"/>
                <a:ext cx="49238" cy="75657"/>
              </a:xfrm>
              <a:custGeom>
                <a:avLst/>
                <a:gdLst>
                  <a:gd name="connsiteX0" fmla="*/ 5829 w 53149"/>
                  <a:gd name="connsiteY0" fmla="*/ 65456 h 81667"/>
                  <a:gd name="connsiteX1" fmla="*/ 53150 w 53149"/>
                  <a:gd name="connsiteY1" fmla="*/ 0 h 81667"/>
                  <a:gd name="connsiteX2" fmla="*/ 5182 w 53149"/>
                  <a:gd name="connsiteY2" fmla="*/ 81667 h 81667"/>
                  <a:gd name="connsiteX3" fmla="*/ 0 w 53149"/>
                  <a:gd name="connsiteY3" fmla="*/ 72590 h 81667"/>
                  <a:gd name="connsiteX4" fmla="*/ 5829 w 53149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67">
                    <a:moveTo>
                      <a:pt x="5829" y="65456"/>
                    </a:moveTo>
                    <a:lnTo>
                      <a:pt x="5315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4" name="PPT-9-48"/>
              <p:cNvSpPr/>
              <p:nvPr/>
            </p:nvSpPr>
            <p:spPr>
              <a:xfrm>
                <a:off x="2349238" y="4339587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8 w 53149"/>
                  <a:gd name="connsiteY2" fmla="*/ 81658 h 81657"/>
                  <a:gd name="connsiteX3" fmla="*/ 53150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8" y="81658"/>
                    </a:lnTo>
                    <a:lnTo>
                      <a:pt x="53150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4890001" y="3278629"/>
              <a:ext cx="1655650" cy="799812"/>
              <a:chOff x="4917033" y="2971511"/>
              <a:chExt cx="1655650" cy="799812"/>
            </a:xfrm>
          </p:grpSpPr>
          <p:sp>
            <p:nvSpPr>
              <p:cNvPr id="66" name="PPT-9-49"/>
              <p:cNvSpPr/>
              <p:nvPr/>
            </p:nvSpPr>
            <p:spPr>
              <a:xfrm>
                <a:off x="5365201" y="3229784"/>
                <a:ext cx="269955" cy="269955"/>
              </a:xfrm>
              <a:custGeom>
                <a:avLst/>
                <a:gdLst>
                  <a:gd name="connsiteX0" fmla="*/ 291399 w 291398"/>
                  <a:gd name="connsiteY0" fmla="*/ 145699 h 291398"/>
                  <a:gd name="connsiteX1" fmla="*/ 145699 w 291398"/>
                  <a:gd name="connsiteY1" fmla="*/ 291398 h 291398"/>
                  <a:gd name="connsiteX2" fmla="*/ 0 w 291398"/>
                  <a:gd name="connsiteY2" fmla="*/ 145699 h 291398"/>
                  <a:gd name="connsiteX3" fmla="*/ 145699 w 291398"/>
                  <a:gd name="connsiteY3" fmla="*/ 0 h 291398"/>
                  <a:gd name="connsiteX4" fmla="*/ 291399 w 291398"/>
                  <a:gd name="connsiteY4" fmla="*/ 145699 h 29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398" h="291398">
                    <a:moveTo>
                      <a:pt x="291399" y="145699"/>
                    </a:moveTo>
                    <a:cubicBezTo>
                      <a:pt x="291399" y="226167"/>
                      <a:pt x="226167" y="291398"/>
                      <a:pt x="145699" y="291398"/>
                    </a:cubicBezTo>
                    <a:cubicBezTo>
                      <a:pt x="65232" y="291398"/>
                      <a:pt x="0" y="226167"/>
                      <a:pt x="0" y="145699"/>
                    </a:cubicBezTo>
                    <a:cubicBezTo>
                      <a:pt x="0" y="65232"/>
                      <a:pt x="65232" y="0"/>
                      <a:pt x="145699" y="0"/>
                    </a:cubicBezTo>
                    <a:cubicBezTo>
                      <a:pt x="226166" y="0"/>
                      <a:pt x="291399" y="65232"/>
                      <a:pt x="291399" y="14569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7" name="PPT-9-50"/>
              <p:cNvSpPr/>
              <p:nvPr/>
            </p:nvSpPr>
            <p:spPr>
              <a:xfrm>
                <a:off x="5485548" y="3344431"/>
                <a:ext cx="27645" cy="426892"/>
              </a:xfrm>
              <a:custGeom>
                <a:avLst/>
                <a:gdLst>
                  <a:gd name="connsiteX0" fmla="*/ 29842 w 29841"/>
                  <a:gd name="connsiteY0" fmla="*/ 460801 h 460800"/>
                  <a:gd name="connsiteX1" fmla="*/ 0 w 29841"/>
                  <a:gd name="connsiteY1" fmla="*/ 460801 h 460800"/>
                  <a:gd name="connsiteX2" fmla="*/ 13601 w 29841"/>
                  <a:gd name="connsiteY2" fmla="*/ 0 h 460800"/>
                  <a:gd name="connsiteX3" fmla="*/ 29842 w 29841"/>
                  <a:gd name="connsiteY3" fmla="*/ 460801 h 4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1" h="460800">
                    <a:moveTo>
                      <a:pt x="29842" y="460801"/>
                    </a:moveTo>
                    <a:lnTo>
                      <a:pt x="0" y="460801"/>
                    </a:lnTo>
                    <a:lnTo>
                      <a:pt x="13601" y="0"/>
                    </a:lnTo>
                    <a:lnTo>
                      <a:pt x="29842" y="46080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8" name="PPT-9-51"/>
              <p:cNvSpPr/>
              <p:nvPr/>
            </p:nvSpPr>
            <p:spPr>
              <a:xfrm>
                <a:off x="5496931" y="3384272"/>
                <a:ext cx="33337" cy="51233"/>
              </a:xfrm>
              <a:custGeom>
                <a:avLst/>
                <a:gdLst>
                  <a:gd name="connsiteX0" fmla="*/ 3943 w 35985"/>
                  <a:gd name="connsiteY0" fmla="*/ 44329 h 55302"/>
                  <a:gd name="connsiteX1" fmla="*/ 35986 w 35985"/>
                  <a:gd name="connsiteY1" fmla="*/ 0 h 55302"/>
                  <a:gd name="connsiteX2" fmla="*/ 3506 w 35985"/>
                  <a:gd name="connsiteY2" fmla="*/ 55302 h 55302"/>
                  <a:gd name="connsiteX3" fmla="*/ 0 w 35985"/>
                  <a:gd name="connsiteY3" fmla="*/ 49158 h 55302"/>
                  <a:gd name="connsiteX4" fmla="*/ 3943 w 35985"/>
                  <a:gd name="connsiteY4" fmla="*/ 44329 h 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302">
                    <a:moveTo>
                      <a:pt x="3943" y="44329"/>
                    </a:moveTo>
                    <a:lnTo>
                      <a:pt x="35986" y="0"/>
                    </a:lnTo>
                    <a:lnTo>
                      <a:pt x="3506" y="55302"/>
                    </a:lnTo>
                    <a:lnTo>
                      <a:pt x="0" y="49158"/>
                    </a:lnTo>
                    <a:lnTo>
                      <a:pt x="3943" y="44329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9" name="PPT-9-52"/>
              <p:cNvSpPr/>
              <p:nvPr/>
            </p:nvSpPr>
            <p:spPr>
              <a:xfrm>
                <a:off x="5467653" y="3425745"/>
                <a:ext cx="33337" cy="51223"/>
              </a:xfrm>
              <a:custGeom>
                <a:avLst/>
                <a:gdLst>
                  <a:gd name="connsiteX0" fmla="*/ 32042 w 35985"/>
                  <a:gd name="connsiteY0" fmla="*/ 44320 h 55292"/>
                  <a:gd name="connsiteX1" fmla="*/ 0 w 35985"/>
                  <a:gd name="connsiteY1" fmla="*/ 0 h 55292"/>
                  <a:gd name="connsiteX2" fmla="*/ 32481 w 35985"/>
                  <a:gd name="connsiteY2" fmla="*/ 55293 h 55292"/>
                  <a:gd name="connsiteX3" fmla="*/ 35986 w 35985"/>
                  <a:gd name="connsiteY3" fmla="*/ 49149 h 55292"/>
                  <a:gd name="connsiteX4" fmla="*/ 32042 w 35985"/>
                  <a:gd name="connsiteY4" fmla="*/ 44320 h 5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85" h="55292">
                    <a:moveTo>
                      <a:pt x="32042" y="44320"/>
                    </a:moveTo>
                    <a:lnTo>
                      <a:pt x="0" y="0"/>
                    </a:lnTo>
                    <a:lnTo>
                      <a:pt x="32481" y="55293"/>
                    </a:lnTo>
                    <a:lnTo>
                      <a:pt x="35986" y="49149"/>
                    </a:lnTo>
                    <a:lnTo>
                      <a:pt x="32042" y="44320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0" name="PPT-9-53"/>
              <p:cNvSpPr/>
              <p:nvPr/>
            </p:nvSpPr>
            <p:spPr>
              <a:xfrm>
                <a:off x="5691841" y="2971511"/>
                <a:ext cx="398700" cy="398700"/>
              </a:xfrm>
              <a:custGeom>
                <a:avLst/>
                <a:gdLst>
                  <a:gd name="connsiteX0" fmla="*/ 430370 w 430369"/>
                  <a:gd name="connsiteY0" fmla="*/ 215185 h 430369"/>
                  <a:gd name="connsiteX1" fmla="*/ 215185 w 430369"/>
                  <a:gd name="connsiteY1" fmla="*/ 430370 h 430369"/>
                  <a:gd name="connsiteX2" fmla="*/ 0 w 430369"/>
                  <a:gd name="connsiteY2" fmla="*/ 215185 h 430369"/>
                  <a:gd name="connsiteX3" fmla="*/ 215185 w 430369"/>
                  <a:gd name="connsiteY3" fmla="*/ 0 h 430369"/>
                  <a:gd name="connsiteX4" fmla="*/ 430370 w 430369"/>
                  <a:gd name="connsiteY4" fmla="*/ 215185 h 4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369" h="430369">
                    <a:moveTo>
                      <a:pt x="430370" y="215185"/>
                    </a:moveTo>
                    <a:cubicBezTo>
                      <a:pt x="430370" y="334028"/>
                      <a:pt x="334028" y="430370"/>
                      <a:pt x="215185" y="430370"/>
                    </a:cubicBezTo>
                    <a:cubicBezTo>
                      <a:pt x="96341" y="430370"/>
                      <a:pt x="0" y="334028"/>
                      <a:pt x="0" y="215185"/>
                    </a:cubicBezTo>
                    <a:cubicBezTo>
                      <a:pt x="0" y="96342"/>
                      <a:pt x="96341" y="0"/>
                      <a:pt x="215185" y="0"/>
                    </a:cubicBezTo>
                    <a:cubicBezTo>
                      <a:pt x="334028" y="0"/>
                      <a:pt x="430370" y="96342"/>
                      <a:pt x="430370" y="2151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1" name="PPT-9-54"/>
              <p:cNvSpPr/>
              <p:nvPr/>
            </p:nvSpPr>
            <p:spPr>
              <a:xfrm>
                <a:off x="5869573" y="3140842"/>
                <a:ext cx="40829" cy="630481"/>
              </a:xfrm>
              <a:custGeom>
                <a:avLst/>
                <a:gdLst>
                  <a:gd name="connsiteX0" fmla="*/ 44072 w 44072"/>
                  <a:gd name="connsiteY0" fmla="*/ 680561 h 680561"/>
                  <a:gd name="connsiteX1" fmla="*/ 0 w 44072"/>
                  <a:gd name="connsiteY1" fmla="*/ 680561 h 680561"/>
                  <a:gd name="connsiteX2" fmla="*/ 20088 w 44072"/>
                  <a:gd name="connsiteY2" fmla="*/ 0 h 680561"/>
                  <a:gd name="connsiteX3" fmla="*/ 44072 w 44072"/>
                  <a:gd name="connsiteY3" fmla="*/ 680561 h 68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072" h="680561">
                    <a:moveTo>
                      <a:pt x="44072" y="680561"/>
                    </a:moveTo>
                    <a:lnTo>
                      <a:pt x="0" y="680561"/>
                    </a:lnTo>
                    <a:lnTo>
                      <a:pt x="20088" y="0"/>
                    </a:lnTo>
                    <a:lnTo>
                      <a:pt x="44072" y="68056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2" name="PPT-9-55"/>
              <p:cNvSpPr/>
              <p:nvPr/>
            </p:nvSpPr>
            <p:spPr>
              <a:xfrm>
                <a:off x="5886383" y="3199690"/>
                <a:ext cx="49238" cy="75657"/>
              </a:xfrm>
              <a:custGeom>
                <a:avLst/>
                <a:gdLst>
                  <a:gd name="connsiteX0" fmla="*/ 5839 w 53149"/>
                  <a:gd name="connsiteY0" fmla="*/ 65456 h 81667"/>
                  <a:gd name="connsiteX1" fmla="*/ 53150 w 53149"/>
                  <a:gd name="connsiteY1" fmla="*/ 0 h 81667"/>
                  <a:gd name="connsiteX2" fmla="*/ 5192 w 53149"/>
                  <a:gd name="connsiteY2" fmla="*/ 81667 h 81667"/>
                  <a:gd name="connsiteX3" fmla="*/ 0 w 53149"/>
                  <a:gd name="connsiteY3" fmla="*/ 72590 h 81667"/>
                  <a:gd name="connsiteX4" fmla="*/ 5839 w 53149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67">
                    <a:moveTo>
                      <a:pt x="5839" y="65456"/>
                    </a:moveTo>
                    <a:lnTo>
                      <a:pt x="53150" y="0"/>
                    </a:lnTo>
                    <a:lnTo>
                      <a:pt x="5192" y="81667"/>
                    </a:lnTo>
                    <a:lnTo>
                      <a:pt x="0" y="72590"/>
                    </a:lnTo>
                    <a:lnTo>
                      <a:pt x="583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3" name="PPT-9-56"/>
              <p:cNvSpPr/>
              <p:nvPr/>
            </p:nvSpPr>
            <p:spPr>
              <a:xfrm>
                <a:off x="5843153" y="3260938"/>
                <a:ext cx="49238" cy="75648"/>
              </a:xfrm>
              <a:custGeom>
                <a:avLst/>
                <a:gdLst>
                  <a:gd name="connsiteX0" fmla="*/ 47310 w 53149"/>
                  <a:gd name="connsiteY0" fmla="*/ 65456 h 81657"/>
                  <a:gd name="connsiteX1" fmla="*/ 0 w 53149"/>
                  <a:gd name="connsiteY1" fmla="*/ 0 h 81657"/>
                  <a:gd name="connsiteX2" fmla="*/ 47959 w 53149"/>
                  <a:gd name="connsiteY2" fmla="*/ 81658 h 81657"/>
                  <a:gd name="connsiteX3" fmla="*/ 53150 w 53149"/>
                  <a:gd name="connsiteY3" fmla="*/ 72590 h 81657"/>
                  <a:gd name="connsiteX4" fmla="*/ 4731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10" y="65456"/>
                    </a:moveTo>
                    <a:lnTo>
                      <a:pt x="0" y="0"/>
                    </a:lnTo>
                    <a:lnTo>
                      <a:pt x="47959" y="81658"/>
                    </a:lnTo>
                    <a:lnTo>
                      <a:pt x="53150" y="72590"/>
                    </a:lnTo>
                    <a:lnTo>
                      <a:pt x="4731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4" name="PPT-9-57"/>
              <p:cNvSpPr/>
              <p:nvPr/>
            </p:nvSpPr>
            <p:spPr>
              <a:xfrm>
                <a:off x="4917033" y="2971511"/>
                <a:ext cx="398700" cy="398700"/>
              </a:xfrm>
              <a:custGeom>
                <a:avLst/>
                <a:gdLst>
                  <a:gd name="connsiteX0" fmla="*/ 430370 w 430369"/>
                  <a:gd name="connsiteY0" fmla="*/ 215185 h 430369"/>
                  <a:gd name="connsiteX1" fmla="*/ 215185 w 430369"/>
                  <a:gd name="connsiteY1" fmla="*/ 430370 h 430369"/>
                  <a:gd name="connsiteX2" fmla="*/ 0 w 430369"/>
                  <a:gd name="connsiteY2" fmla="*/ 215185 h 430369"/>
                  <a:gd name="connsiteX3" fmla="*/ 215185 w 430369"/>
                  <a:gd name="connsiteY3" fmla="*/ 0 h 430369"/>
                  <a:gd name="connsiteX4" fmla="*/ 430370 w 430369"/>
                  <a:gd name="connsiteY4" fmla="*/ 215185 h 4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369" h="430369">
                    <a:moveTo>
                      <a:pt x="430370" y="215185"/>
                    </a:moveTo>
                    <a:cubicBezTo>
                      <a:pt x="430370" y="334028"/>
                      <a:pt x="334028" y="430370"/>
                      <a:pt x="215185" y="430370"/>
                    </a:cubicBezTo>
                    <a:cubicBezTo>
                      <a:pt x="96342" y="430370"/>
                      <a:pt x="0" y="334028"/>
                      <a:pt x="0" y="215185"/>
                    </a:cubicBezTo>
                    <a:cubicBezTo>
                      <a:pt x="0" y="96342"/>
                      <a:pt x="96342" y="0"/>
                      <a:pt x="215185" y="0"/>
                    </a:cubicBezTo>
                    <a:cubicBezTo>
                      <a:pt x="334028" y="0"/>
                      <a:pt x="430370" y="96342"/>
                      <a:pt x="430370" y="2151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5" name="PPT-9-58"/>
              <p:cNvSpPr/>
              <p:nvPr/>
            </p:nvSpPr>
            <p:spPr>
              <a:xfrm>
                <a:off x="5094765" y="3140842"/>
                <a:ext cx="40829" cy="630481"/>
              </a:xfrm>
              <a:custGeom>
                <a:avLst/>
                <a:gdLst>
                  <a:gd name="connsiteX0" fmla="*/ 44072 w 44072"/>
                  <a:gd name="connsiteY0" fmla="*/ 680561 h 680561"/>
                  <a:gd name="connsiteX1" fmla="*/ 0 w 44072"/>
                  <a:gd name="connsiteY1" fmla="*/ 680561 h 680561"/>
                  <a:gd name="connsiteX2" fmla="*/ 20098 w 44072"/>
                  <a:gd name="connsiteY2" fmla="*/ 0 h 680561"/>
                  <a:gd name="connsiteX3" fmla="*/ 44072 w 44072"/>
                  <a:gd name="connsiteY3" fmla="*/ 680561 h 68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072" h="680561">
                    <a:moveTo>
                      <a:pt x="44072" y="680561"/>
                    </a:moveTo>
                    <a:lnTo>
                      <a:pt x="0" y="680561"/>
                    </a:lnTo>
                    <a:lnTo>
                      <a:pt x="20098" y="0"/>
                    </a:lnTo>
                    <a:lnTo>
                      <a:pt x="44072" y="68056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6" name="PPT-9-59"/>
              <p:cNvSpPr/>
              <p:nvPr/>
            </p:nvSpPr>
            <p:spPr>
              <a:xfrm>
                <a:off x="5111584" y="3199690"/>
                <a:ext cx="49230" cy="75657"/>
              </a:xfrm>
              <a:custGeom>
                <a:avLst/>
                <a:gdLst>
                  <a:gd name="connsiteX0" fmla="*/ 5829 w 53140"/>
                  <a:gd name="connsiteY0" fmla="*/ 65456 h 81667"/>
                  <a:gd name="connsiteX1" fmla="*/ 53140 w 53140"/>
                  <a:gd name="connsiteY1" fmla="*/ 0 h 81667"/>
                  <a:gd name="connsiteX2" fmla="*/ 5182 w 53140"/>
                  <a:gd name="connsiteY2" fmla="*/ 81667 h 81667"/>
                  <a:gd name="connsiteX3" fmla="*/ 0 w 53140"/>
                  <a:gd name="connsiteY3" fmla="*/ 72590 h 81667"/>
                  <a:gd name="connsiteX4" fmla="*/ 5829 w 53140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0" h="81667">
                    <a:moveTo>
                      <a:pt x="5829" y="65456"/>
                    </a:moveTo>
                    <a:lnTo>
                      <a:pt x="5314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7" name="PPT-9-60"/>
              <p:cNvSpPr/>
              <p:nvPr/>
            </p:nvSpPr>
            <p:spPr>
              <a:xfrm>
                <a:off x="5068345" y="3260938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7 w 53149"/>
                  <a:gd name="connsiteY2" fmla="*/ 81658 h 81657"/>
                  <a:gd name="connsiteX3" fmla="*/ 53149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7" y="81658"/>
                    </a:lnTo>
                    <a:lnTo>
                      <a:pt x="53149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8" name="PPT-9-61"/>
              <p:cNvSpPr/>
              <p:nvPr/>
            </p:nvSpPr>
            <p:spPr>
              <a:xfrm>
                <a:off x="6173983" y="2971511"/>
                <a:ext cx="398700" cy="398700"/>
              </a:xfrm>
              <a:custGeom>
                <a:avLst/>
                <a:gdLst>
                  <a:gd name="connsiteX0" fmla="*/ 430370 w 430369"/>
                  <a:gd name="connsiteY0" fmla="*/ 215185 h 430369"/>
                  <a:gd name="connsiteX1" fmla="*/ 215185 w 430369"/>
                  <a:gd name="connsiteY1" fmla="*/ 430370 h 430369"/>
                  <a:gd name="connsiteX2" fmla="*/ 0 w 430369"/>
                  <a:gd name="connsiteY2" fmla="*/ 215185 h 430369"/>
                  <a:gd name="connsiteX3" fmla="*/ 215185 w 430369"/>
                  <a:gd name="connsiteY3" fmla="*/ 0 h 430369"/>
                  <a:gd name="connsiteX4" fmla="*/ 430370 w 430369"/>
                  <a:gd name="connsiteY4" fmla="*/ 215185 h 4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369" h="430369">
                    <a:moveTo>
                      <a:pt x="430370" y="215185"/>
                    </a:moveTo>
                    <a:cubicBezTo>
                      <a:pt x="430370" y="334028"/>
                      <a:pt x="334028" y="430370"/>
                      <a:pt x="215185" y="430370"/>
                    </a:cubicBezTo>
                    <a:cubicBezTo>
                      <a:pt x="96342" y="430370"/>
                      <a:pt x="0" y="334028"/>
                      <a:pt x="0" y="215185"/>
                    </a:cubicBezTo>
                    <a:cubicBezTo>
                      <a:pt x="0" y="96342"/>
                      <a:pt x="96342" y="0"/>
                      <a:pt x="215185" y="0"/>
                    </a:cubicBezTo>
                    <a:cubicBezTo>
                      <a:pt x="334028" y="0"/>
                      <a:pt x="430370" y="96342"/>
                      <a:pt x="430370" y="2151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9" name="PPT-9-62"/>
              <p:cNvSpPr/>
              <p:nvPr/>
            </p:nvSpPr>
            <p:spPr>
              <a:xfrm>
                <a:off x="6351715" y="3140842"/>
                <a:ext cx="40829" cy="630481"/>
              </a:xfrm>
              <a:custGeom>
                <a:avLst/>
                <a:gdLst>
                  <a:gd name="connsiteX0" fmla="*/ 44072 w 44072"/>
                  <a:gd name="connsiteY0" fmla="*/ 680561 h 680561"/>
                  <a:gd name="connsiteX1" fmla="*/ 0 w 44072"/>
                  <a:gd name="connsiteY1" fmla="*/ 680561 h 680561"/>
                  <a:gd name="connsiteX2" fmla="*/ 20098 w 44072"/>
                  <a:gd name="connsiteY2" fmla="*/ 0 h 680561"/>
                  <a:gd name="connsiteX3" fmla="*/ 44072 w 44072"/>
                  <a:gd name="connsiteY3" fmla="*/ 680561 h 68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072" h="680561">
                    <a:moveTo>
                      <a:pt x="44072" y="680561"/>
                    </a:moveTo>
                    <a:lnTo>
                      <a:pt x="0" y="680561"/>
                    </a:lnTo>
                    <a:lnTo>
                      <a:pt x="20098" y="0"/>
                    </a:lnTo>
                    <a:lnTo>
                      <a:pt x="44072" y="680561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0" name="PPT-9-63"/>
              <p:cNvSpPr/>
              <p:nvPr/>
            </p:nvSpPr>
            <p:spPr>
              <a:xfrm>
                <a:off x="6368534" y="3199690"/>
                <a:ext cx="49230" cy="75657"/>
              </a:xfrm>
              <a:custGeom>
                <a:avLst/>
                <a:gdLst>
                  <a:gd name="connsiteX0" fmla="*/ 5829 w 53140"/>
                  <a:gd name="connsiteY0" fmla="*/ 65456 h 81667"/>
                  <a:gd name="connsiteX1" fmla="*/ 53140 w 53140"/>
                  <a:gd name="connsiteY1" fmla="*/ 0 h 81667"/>
                  <a:gd name="connsiteX2" fmla="*/ 5182 w 53140"/>
                  <a:gd name="connsiteY2" fmla="*/ 81667 h 81667"/>
                  <a:gd name="connsiteX3" fmla="*/ 0 w 53140"/>
                  <a:gd name="connsiteY3" fmla="*/ 72590 h 81667"/>
                  <a:gd name="connsiteX4" fmla="*/ 5829 w 53140"/>
                  <a:gd name="connsiteY4" fmla="*/ 65456 h 8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0" h="81667">
                    <a:moveTo>
                      <a:pt x="5829" y="65456"/>
                    </a:moveTo>
                    <a:lnTo>
                      <a:pt x="53140" y="0"/>
                    </a:lnTo>
                    <a:lnTo>
                      <a:pt x="5182" y="81667"/>
                    </a:lnTo>
                    <a:lnTo>
                      <a:pt x="0" y="72590"/>
                    </a:lnTo>
                    <a:lnTo>
                      <a:pt x="5829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" name="PPT-9-64"/>
              <p:cNvSpPr/>
              <p:nvPr/>
            </p:nvSpPr>
            <p:spPr>
              <a:xfrm>
                <a:off x="6325295" y="3260938"/>
                <a:ext cx="49238" cy="75648"/>
              </a:xfrm>
              <a:custGeom>
                <a:avLst/>
                <a:gdLst>
                  <a:gd name="connsiteX0" fmla="*/ 47320 w 53149"/>
                  <a:gd name="connsiteY0" fmla="*/ 65456 h 81657"/>
                  <a:gd name="connsiteX1" fmla="*/ 0 w 53149"/>
                  <a:gd name="connsiteY1" fmla="*/ 0 h 81657"/>
                  <a:gd name="connsiteX2" fmla="*/ 47967 w 53149"/>
                  <a:gd name="connsiteY2" fmla="*/ 81658 h 81657"/>
                  <a:gd name="connsiteX3" fmla="*/ 53149 w 53149"/>
                  <a:gd name="connsiteY3" fmla="*/ 72590 h 81657"/>
                  <a:gd name="connsiteX4" fmla="*/ 47320 w 53149"/>
                  <a:gd name="connsiteY4" fmla="*/ 65456 h 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9" h="81657">
                    <a:moveTo>
                      <a:pt x="47320" y="65456"/>
                    </a:moveTo>
                    <a:lnTo>
                      <a:pt x="0" y="0"/>
                    </a:lnTo>
                    <a:lnTo>
                      <a:pt x="47967" y="81658"/>
                    </a:lnTo>
                    <a:lnTo>
                      <a:pt x="53149" y="72590"/>
                    </a:lnTo>
                    <a:lnTo>
                      <a:pt x="47320" y="65456"/>
                    </a:lnTo>
                    <a:close/>
                  </a:path>
                </a:pathLst>
              </a:custGeom>
              <a:solidFill>
                <a:srgbClr val="3F3D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pic>
          <p:nvPicPr>
            <p:cNvPr id="3" name="PPT-9-65" descr="图标&#10;&#10;描述已自动生成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1207592" y="1365882"/>
              <a:ext cx="1710588" cy="2214520"/>
            </a:xfrm>
            <a:prstGeom prst="rect">
              <a:avLst/>
            </a:prstGeom>
          </p:spPr>
        </p:pic>
        <p:pic>
          <p:nvPicPr>
            <p:cNvPr id="5" name="PPT-9-66" descr="卡通人物&#10;&#10;中度可信度描述已自动生成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9239657" y="3313362"/>
              <a:ext cx="2345335" cy="2264545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3018503" y="90423"/>
            <a:ext cx="521110" cy="1043606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9697" name="Group 4"/>
          <p:cNvGrpSpPr/>
          <p:nvPr/>
        </p:nvGrpSpPr>
        <p:grpSpPr>
          <a:xfrm>
            <a:off x="1993383" y="623031"/>
            <a:ext cx="8424257" cy="5086613"/>
            <a:chOff x="203" y="255"/>
            <a:chExt cx="5308" cy="3205"/>
          </a:xfrm>
        </p:grpSpPr>
        <p:pic>
          <p:nvPicPr>
            <p:cNvPr id="29698" name="Picture 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58" y="593"/>
              <a:ext cx="2260" cy="163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9699" name="WordArt 6"/>
            <p:cNvSpPr>
              <a:spLocks noTextEdit="1"/>
            </p:cNvSpPr>
            <p:nvPr/>
          </p:nvSpPr>
          <p:spPr>
            <a:xfrm>
              <a:off x="1102" y="1826"/>
              <a:ext cx="3371" cy="1634"/>
            </a:xfrm>
            <a:prstGeom prst="rect">
              <a:avLst/>
            </a:prstGeom>
          </p:spPr>
          <p:txBody>
            <a:bodyPr wrap="none" fromWordArt="1">
              <a:prstTxWarp prst="textFadeUp">
                <a:avLst>
                  <a:gd name="adj" fmla="val 9991"/>
                </a:avLst>
              </a:prstTxWarp>
              <a:normAutofit/>
              <a:scene3d>
                <a:camera prst="legacyPerspectiveBottom">
                  <a:rot lat="0" lon="0" rev="0"/>
                </a:camera>
                <a:lightRig rig="legacyFlat3" dir="t"/>
              </a:scene3d>
              <a:sp3d extrusionH="887400" prstMaterial="legacyMatte">
                <a:extrusionClr>
                  <a:srgbClr val="520402"/>
                </a:extrusionClr>
              </a:sp3d>
            </a:bodyPr>
            <a:lstStyle/>
            <a:p>
              <a:pPr algn="ctr" defTabSz="914400"/>
              <a:r>
                <a:rPr lang="zh-CN" altLang="en-US" sz="3600" b="1" dirty="0">
                  <a:gradFill rotWithShape="1">
                    <a:gsLst>
                      <a:gs pos="0">
                        <a:srgbClr val="520402"/>
                      </a:gs>
                      <a:gs pos="100000">
                        <a:srgbClr val="FFCC00"/>
                      </a:gs>
                    </a:gsLst>
                    <a:lin ang="5400000" scaled="1"/>
                    <a:tileRect/>
                  </a:gradFill>
                  <a:latin typeface="华文彩云" panose="02010800040101010101" charset="-122"/>
                  <a:ea typeface="华文彩云" panose="02010800040101010101" charset="-122"/>
                </a:rPr>
                <a:t>沙漠掘金</a:t>
              </a:r>
              <a:endParaRPr lang="zh-CN" altLang="en-US" sz="3600" b="1" dirty="0">
                <a:gradFill rotWithShape="1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  <a:tileRect/>
                </a:gradFill>
                <a:latin typeface="华文彩云" panose="02010800040101010101" charset="-122"/>
                <a:ea typeface="华文彩云" panose="02010800040101010101" charset="-122"/>
              </a:endParaRPr>
            </a:p>
          </p:txBody>
        </p:sp>
        <p:sp>
          <p:nvSpPr>
            <p:cNvPr id="29700" name="Text Box 7"/>
            <p:cNvSpPr txBox="1"/>
            <p:nvPr/>
          </p:nvSpPr>
          <p:spPr>
            <a:xfrm>
              <a:off x="203" y="255"/>
              <a:ext cx="1416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defTabSz="914400" eaLnBrk="0" hangingPunct="0">
                <a:spcBef>
                  <a:spcPct val="50000"/>
                </a:spcBef>
              </a:pPr>
              <a:r>
                <a:rPr lang="zh-CN" altLang="en-US" sz="3600" b="1" dirty="0">
                  <a:solidFill>
                    <a:srgbClr val="CC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即将开始</a:t>
              </a:r>
              <a:endParaRPr lang="zh-CN" altLang="en-US" sz="3600" b="1" dirty="0">
                <a:solidFill>
                  <a:srgbClr val="CC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01" name="Text Box 8"/>
            <p:cNvSpPr txBox="1"/>
            <p:nvPr/>
          </p:nvSpPr>
          <p:spPr>
            <a:xfrm>
              <a:off x="4149" y="2222"/>
              <a:ext cx="1362" cy="34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defTabSz="914400" eaLnBrk="0" hangingPunct="0">
                <a:spcBef>
                  <a:spcPct val="50000"/>
                </a:spcBef>
              </a:pPr>
              <a:endParaRPr lang="en-US" altLang="zh-CN" sz="3000" b="1" dirty="0">
                <a:solidFill>
                  <a:srgbClr val="CC9900"/>
                </a:solidFill>
                <a:latin typeface="Monotype Corsiva" panose="03010101010201010101" pitchFamily="66" charset="0"/>
                <a:ea typeface="华文琥珀" panose="02010800040101010101" pitchFamily="2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2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52100" y="265015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1775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743" y="401822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6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031" y="4089645"/>
            <a:ext cx="1080807" cy="9189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8" name="Picture 35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8901" y="401822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9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9388" y="4018224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80" name="WordArt 37"/>
          <p:cNvSpPr>
            <a:spLocks noTextEdit="1"/>
          </p:cNvSpPr>
          <p:nvPr/>
        </p:nvSpPr>
        <p:spPr>
          <a:xfrm>
            <a:off x="2699388" y="121066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dirty="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第1天</a:t>
            </a:r>
            <a:endParaRPr lang="zh-CN" altLang="en-US" sz="3600" dirty="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2802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6358" y="403599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许多不同形状的钟表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409284"/>
            <a:ext cx="4301359" cy="4263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6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42270" y="2293920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2799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5426" y="3661989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0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9071" y="3661989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1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7333" y="366198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2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3201" y="366198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804" name="WordArt 37"/>
          <p:cNvSpPr>
            <a:spLocks noTextEdit="1"/>
          </p:cNvSpPr>
          <p:nvPr/>
        </p:nvSpPr>
        <p:spPr>
          <a:xfrm>
            <a:off x="2718139" y="854433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第2天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5267" y="3661988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许多不同形状的钟表&#10;&#10;中度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30849"/>
            <a:ext cx="4301359" cy="4263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03250" y="381268"/>
            <a:ext cx="1995722" cy="534035"/>
          </a:xfrm>
        </p:spPr>
        <p:txBody>
          <a:bodyPr/>
          <a:lstStyle/>
          <a:p>
            <a:pPr algn="dist"/>
            <a:r>
              <a:rPr dirty="0"/>
              <a:t>课堂期望</a:t>
            </a:r>
            <a:endParaRPr dirty="0"/>
          </a:p>
        </p:txBody>
      </p:sp>
      <p:grpSp>
        <p:nvGrpSpPr>
          <p:cNvPr id="10" name="PPT-5"/>
          <p:cNvGrpSpPr/>
          <p:nvPr/>
        </p:nvGrpSpPr>
        <p:grpSpPr>
          <a:xfrm>
            <a:off x="5549265" y="5429009"/>
            <a:ext cx="6271748" cy="391687"/>
            <a:chOff x="4387403" y="3034425"/>
            <a:chExt cx="7663480" cy="247610"/>
          </a:xfrm>
        </p:grpSpPr>
        <p:sp>
          <p:nvSpPr>
            <p:cNvPr id="121" name="PPT-5-1"/>
            <p:cNvSpPr/>
            <p:nvPr/>
          </p:nvSpPr>
          <p:spPr>
            <a:xfrm flipV="1">
              <a:off x="4387403" y="3044148"/>
              <a:ext cx="7663480" cy="236002"/>
            </a:xfrm>
            <a:custGeom>
              <a:avLst/>
              <a:gdLst>
                <a:gd name="connsiteX0" fmla="*/ 0 w 6154057"/>
                <a:gd name="connsiteY0" fmla="*/ 249679 h 249679"/>
                <a:gd name="connsiteX1" fmla="*/ 1770743 w 6154057"/>
                <a:gd name="connsiteY1" fmla="*/ 2936 h 249679"/>
                <a:gd name="connsiteX2" fmla="*/ 3570514 w 6154057"/>
                <a:gd name="connsiteY2" fmla="*/ 206136 h 249679"/>
                <a:gd name="connsiteX3" fmla="*/ 5123543 w 6154057"/>
                <a:gd name="connsiteY3" fmla="*/ 2936 h 249679"/>
                <a:gd name="connsiteX4" fmla="*/ 6154057 w 6154057"/>
                <a:gd name="connsiteY4" fmla="*/ 104536 h 249679"/>
                <a:gd name="connsiteX0-1" fmla="*/ 0 w 6458857"/>
                <a:gd name="connsiteY0-2" fmla="*/ 247794 h 247794"/>
                <a:gd name="connsiteX1-3" fmla="*/ 1770743 w 6458857"/>
                <a:gd name="connsiteY1-4" fmla="*/ 1051 h 247794"/>
                <a:gd name="connsiteX2-5" fmla="*/ 3570514 w 6458857"/>
                <a:gd name="connsiteY2-6" fmla="*/ 204251 h 247794"/>
                <a:gd name="connsiteX3-7" fmla="*/ 5123543 w 6458857"/>
                <a:gd name="connsiteY3-8" fmla="*/ 1051 h 247794"/>
                <a:gd name="connsiteX4-9" fmla="*/ 6458857 w 6458857"/>
                <a:gd name="connsiteY4-10" fmla="*/ 236001 h 247794"/>
                <a:gd name="connsiteX0-11" fmla="*/ 0 w 6458857"/>
                <a:gd name="connsiteY0-12" fmla="*/ 247794 h 247794"/>
                <a:gd name="connsiteX1-13" fmla="*/ 1770743 w 6458857"/>
                <a:gd name="connsiteY1-14" fmla="*/ 1051 h 247794"/>
                <a:gd name="connsiteX2-15" fmla="*/ 3475264 w 6458857"/>
                <a:gd name="connsiteY2-16" fmla="*/ 159801 h 247794"/>
                <a:gd name="connsiteX3-17" fmla="*/ 5123543 w 6458857"/>
                <a:gd name="connsiteY3-18" fmla="*/ 1051 h 247794"/>
                <a:gd name="connsiteX4-19" fmla="*/ 6458857 w 6458857"/>
                <a:gd name="connsiteY4-20" fmla="*/ 236001 h 247794"/>
                <a:gd name="connsiteX0-21" fmla="*/ 0 w 6458857"/>
                <a:gd name="connsiteY0-22" fmla="*/ 247794 h 247794"/>
                <a:gd name="connsiteX1-23" fmla="*/ 1624693 w 6458857"/>
                <a:gd name="connsiteY1-24" fmla="*/ 32801 h 247794"/>
                <a:gd name="connsiteX2-25" fmla="*/ 3475264 w 6458857"/>
                <a:gd name="connsiteY2-26" fmla="*/ 159801 h 247794"/>
                <a:gd name="connsiteX3-27" fmla="*/ 5123543 w 6458857"/>
                <a:gd name="connsiteY3-28" fmla="*/ 1051 h 247794"/>
                <a:gd name="connsiteX4-29" fmla="*/ 6458857 w 6458857"/>
                <a:gd name="connsiteY4-30" fmla="*/ 236001 h 247794"/>
                <a:gd name="connsiteX0-31" fmla="*/ 0 w 6522357"/>
                <a:gd name="connsiteY0-32" fmla="*/ 177944 h 236001"/>
                <a:gd name="connsiteX1-33" fmla="*/ 1688193 w 6522357"/>
                <a:gd name="connsiteY1-34" fmla="*/ 32801 h 236001"/>
                <a:gd name="connsiteX2-35" fmla="*/ 3538764 w 6522357"/>
                <a:gd name="connsiteY2-36" fmla="*/ 159801 h 236001"/>
                <a:gd name="connsiteX3-37" fmla="*/ 5187043 w 6522357"/>
                <a:gd name="connsiteY3-38" fmla="*/ 1051 h 236001"/>
                <a:gd name="connsiteX4-39" fmla="*/ 6522357 w 6522357"/>
                <a:gd name="connsiteY4-40" fmla="*/ 236001 h 236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522357" h="236001">
                  <a:moveTo>
                    <a:pt x="0" y="177944"/>
                  </a:moveTo>
                  <a:cubicBezTo>
                    <a:pt x="587828" y="58201"/>
                    <a:pt x="1098399" y="35825"/>
                    <a:pt x="1688193" y="32801"/>
                  </a:cubicBezTo>
                  <a:cubicBezTo>
                    <a:pt x="2277987" y="29777"/>
                    <a:pt x="2955622" y="165093"/>
                    <a:pt x="3538764" y="159801"/>
                  </a:cubicBezTo>
                  <a:cubicBezTo>
                    <a:pt x="4121906" y="154509"/>
                    <a:pt x="4756452" y="17984"/>
                    <a:pt x="5187043" y="1051"/>
                  </a:cubicBezTo>
                  <a:cubicBezTo>
                    <a:pt x="5617634" y="-15882"/>
                    <a:pt x="6222395" y="176734"/>
                    <a:pt x="6522357" y="236001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10000"/>
                    </a:scheme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22" name="PPT-5-2"/>
            <p:cNvSpPr/>
            <p:nvPr/>
          </p:nvSpPr>
          <p:spPr>
            <a:xfrm>
              <a:off x="4476107" y="3034425"/>
              <a:ext cx="7573948" cy="247610"/>
            </a:xfrm>
            <a:custGeom>
              <a:avLst/>
              <a:gdLst>
                <a:gd name="connsiteX0" fmla="*/ 0 w 6154057"/>
                <a:gd name="connsiteY0" fmla="*/ 249679 h 249679"/>
                <a:gd name="connsiteX1" fmla="*/ 1770743 w 6154057"/>
                <a:gd name="connsiteY1" fmla="*/ 2936 h 249679"/>
                <a:gd name="connsiteX2" fmla="*/ 3570514 w 6154057"/>
                <a:gd name="connsiteY2" fmla="*/ 206136 h 249679"/>
                <a:gd name="connsiteX3" fmla="*/ 5123543 w 6154057"/>
                <a:gd name="connsiteY3" fmla="*/ 2936 h 249679"/>
                <a:gd name="connsiteX4" fmla="*/ 6154057 w 6154057"/>
                <a:gd name="connsiteY4" fmla="*/ 104536 h 249679"/>
                <a:gd name="connsiteX0-1" fmla="*/ 0 w 6446157"/>
                <a:gd name="connsiteY0-2" fmla="*/ 248261 h 248261"/>
                <a:gd name="connsiteX1-3" fmla="*/ 1770743 w 6446157"/>
                <a:gd name="connsiteY1-4" fmla="*/ 1518 h 248261"/>
                <a:gd name="connsiteX2-5" fmla="*/ 3570514 w 6446157"/>
                <a:gd name="connsiteY2-6" fmla="*/ 204718 h 248261"/>
                <a:gd name="connsiteX3-7" fmla="*/ 5123543 w 6446157"/>
                <a:gd name="connsiteY3-8" fmla="*/ 1518 h 248261"/>
                <a:gd name="connsiteX4-9" fmla="*/ 6446157 w 6446157"/>
                <a:gd name="connsiteY4-10" fmla="*/ 172968 h 248261"/>
                <a:gd name="connsiteX0-11" fmla="*/ 0 w 6446157"/>
                <a:gd name="connsiteY0-12" fmla="*/ 247611 h 247611"/>
                <a:gd name="connsiteX1-13" fmla="*/ 1770743 w 6446157"/>
                <a:gd name="connsiteY1-14" fmla="*/ 868 h 247611"/>
                <a:gd name="connsiteX2-15" fmla="*/ 3570514 w 6446157"/>
                <a:gd name="connsiteY2-16" fmla="*/ 204068 h 247611"/>
                <a:gd name="connsiteX3-17" fmla="*/ 5123543 w 6446157"/>
                <a:gd name="connsiteY3-18" fmla="*/ 868 h 247611"/>
                <a:gd name="connsiteX4-19" fmla="*/ 6446157 w 6446157"/>
                <a:gd name="connsiteY4-20" fmla="*/ 172318 h 24761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46157" h="247611">
                  <a:moveTo>
                    <a:pt x="0" y="247611"/>
                  </a:moveTo>
                  <a:cubicBezTo>
                    <a:pt x="587828" y="127868"/>
                    <a:pt x="1175657" y="8125"/>
                    <a:pt x="1770743" y="868"/>
                  </a:cubicBezTo>
                  <a:cubicBezTo>
                    <a:pt x="2365829" y="-6389"/>
                    <a:pt x="3011714" y="204068"/>
                    <a:pt x="3570514" y="204068"/>
                  </a:cubicBezTo>
                  <a:cubicBezTo>
                    <a:pt x="4129314" y="204068"/>
                    <a:pt x="4692952" y="17801"/>
                    <a:pt x="5123543" y="868"/>
                  </a:cubicBezTo>
                  <a:cubicBezTo>
                    <a:pt x="5554134" y="-16065"/>
                    <a:pt x="6108095" y="221001"/>
                    <a:pt x="6446157" y="172318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100000">
                    <a:schemeClr val="accent1"/>
                  </a:gs>
                  <a:gs pos="0">
                    <a:schemeClr val="accent1">
                      <a:alpha val="5000"/>
                    </a:scheme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" name="PPT-7"/>
          <p:cNvGrpSpPr/>
          <p:nvPr/>
        </p:nvGrpSpPr>
        <p:grpSpPr>
          <a:xfrm>
            <a:off x="5549265" y="2557780"/>
            <a:ext cx="6329045" cy="1434486"/>
            <a:chOff x="5721671" y="1427543"/>
            <a:chExt cx="6329045" cy="1070671"/>
          </a:xfrm>
        </p:grpSpPr>
        <p:sp>
          <p:nvSpPr>
            <p:cNvPr id="123" name="PPT-7-1"/>
            <p:cNvSpPr/>
            <p:nvPr/>
          </p:nvSpPr>
          <p:spPr>
            <a:xfrm>
              <a:off x="5845496" y="1549463"/>
              <a:ext cx="6205220" cy="389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本次课程项目中存在合作与竞争关系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24" name="PPT-7-2"/>
            <p:cNvSpPr/>
            <p:nvPr/>
          </p:nvSpPr>
          <p:spPr>
            <a:xfrm>
              <a:off x="5871531" y="2085403"/>
              <a:ext cx="6177280" cy="412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期望我们彼此支持与配合，创造一个良好的学习环境！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39" name="PPT-7-3"/>
            <p:cNvSpPr/>
            <p:nvPr/>
          </p:nvSpPr>
          <p:spPr>
            <a:xfrm>
              <a:off x="5721671" y="1427543"/>
              <a:ext cx="484300" cy="484300"/>
            </a:xfrm>
            <a:prstGeom prst="donut">
              <a:avLst>
                <a:gd name="adj" fmla="val 18539"/>
              </a:avLst>
            </a:prstGeom>
            <a:gradFill>
              <a:gsLst>
                <a:gs pos="68000">
                  <a:schemeClr val="accent1">
                    <a:alpha val="0"/>
                  </a:schemeClr>
                </a:gs>
                <a:gs pos="1200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79400" dist="50800" dir="5400000" algn="ctr" rotWithShape="0">
                <a:srgbClr val="1DC393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3250" y="1227455"/>
            <a:ext cx="4711065" cy="4771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0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93070" y="2245660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3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3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3823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2582" y="3613729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25" name="Picture 34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9871" y="3613729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26" name="Picture 35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8133" y="3613729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27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9723" y="3594050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28" name="WordArt 37"/>
          <p:cNvSpPr>
            <a:spLocks noTextEdit="1"/>
          </p:cNvSpPr>
          <p:nvPr/>
        </p:nvSpPr>
        <p:spPr>
          <a:xfrm>
            <a:off x="2768939" y="806173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第3天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2802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7328" y="363150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许多不同形状的钟表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05" y="1213704"/>
            <a:ext cx="4301359" cy="4263294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194" name="Group 2"/>
          <p:cNvGraphicFramePr>
            <a:graphicFrameLocks noGrp="1"/>
          </p:cNvGraphicFramePr>
          <p:nvPr>
            <p:ph idx="1"/>
          </p:nvPr>
        </p:nvGraphicFramePr>
        <p:xfrm>
          <a:off x="380370" y="220565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4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4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4847" name="Picture 32" descr="晴天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604013" y="357372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48" name="Picture 33" descr="晴天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051301" y="3645145"/>
            <a:ext cx="1079219" cy="91733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49" name="Picture 34" descr="晴天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203526" y="357372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52" name="WordArt 37"/>
          <p:cNvSpPr>
            <a:spLocks noTextEdit="1"/>
          </p:cNvSpPr>
          <p:nvPr/>
        </p:nvSpPr>
        <p:spPr>
          <a:xfrm>
            <a:off x="2756239" y="76616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第4天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Picture 35" descr="高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5576" y="3622925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5" descr="高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79873" y="3600706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许多不同形状的钟表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05449"/>
            <a:ext cx="4301359" cy="4263294"/>
          </a:xfrm>
          <a:prstGeom prst="rect">
            <a:avLst/>
          </a:prstGeom>
        </p:spPr>
      </p:pic>
    </p:spTree>
  </p:cSld>
  <p:clrMapOvr>
    <a:masterClrMapping/>
  </p:clrMapOvr>
  <p:transition spd="slow">
    <p:pull dir="r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8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54970" y="2166920"/>
          <a:ext cx="7202832" cy="2559355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5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5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5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5871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78126" y="3534989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72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1770" y="3534989"/>
            <a:ext cx="1079219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73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0033" y="353498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75" name="Picture 36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5901" y="353498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76" name="WordArt 37"/>
          <p:cNvSpPr>
            <a:spLocks noTextEdit="1"/>
          </p:cNvSpPr>
          <p:nvPr/>
        </p:nvSpPr>
        <p:spPr>
          <a:xfrm>
            <a:off x="2730839" y="727433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第5天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3827" name="Picture 36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3045" y="3750833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74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043" y="3534989"/>
            <a:ext cx="777038" cy="741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许多不同形状的钟表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22594"/>
            <a:ext cx="4301359" cy="4263294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42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549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6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6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896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3847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900" name="WordArt 37"/>
          <p:cNvSpPr>
            <a:spLocks noTextEdit="1"/>
          </p:cNvSpPr>
          <p:nvPr/>
        </p:nvSpPr>
        <p:spPr>
          <a:xfrm>
            <a:off x="27308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第6天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0180" y="3716580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23" name="Picture 36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01623" y="3722929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3507" y="372292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7661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许多不同形状的钟表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19419"/>
            <a:ext cx="4301359" cy="4263294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06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54970" y="2392980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7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7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8159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78126" y="3761049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61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0033" y="376104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62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3675" y="376104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63" name="Picture 36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5901" y="376104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64" name="WordArt 37"/>
          <p:cNvSpPr>
            <a:spLocks noTextEdit="1"/>
          </p:cNvSpPr>
          <p:nvPr/>
        </p:nvSpPr>
        <p:spPr>
          <a:xfrm>
            <a:off x="2730839" y="953493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6114" name="Picture 35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02258" y="3761049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5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1768" y="3761049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许多不同形状的钟表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19419"/>
            <a:ext cx="4301359" cy="4263294"/>
          </a:xfrm>
          <a:prstGeom prst="rect">
            <a:avLst/>
          </a:prstGeom>
        </p:spPr>
      </p:pic>
    </p:spTree>
  </p:cSld>
  <p:clrMapOvr>
    <a:masterClrMapping/>
  </p:clrMapOvr>
  <p:transition spd="slow">
    <p:check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6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431170" y="2277410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8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8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7919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4813" y="3645479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20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2101" y="3705788"/>
            <a:ext cx="1080807" cy="9189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22" name="Picture 35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970" y="3645479"/>
            <a:ext cx="1079219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23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8458" y="3645479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924" name="WordArt 37"/>
          <p:cNvSpPr>
            <a:spLocks noTextEdit="1"/>
          </p:cNvSpPr>
          <p:nvPr/>
        </p:nvSpPr>
        <p:spPr>
          <a:xfrm>
            <a:off x="2807039" y="837923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946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5428" y="366325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许多不同形状的钟表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19419"/>
            <a:ext cx="4301359" cy="4263294"/>
          </a:xfrm>
          <a:prstGeom prst="rect">
            <a:avLst/>
          </a:prstGeom>
        </p:spPr>
      </p:pic>
    </p:spTree>
  </p:cSld>
  <p:clrMapOvr>
    <a:masterClrMapping/>
  </p:clrMapOvr>
  <p:transition spd="slow">
    <p:plus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290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29570" y="2222165"/>
          <a:ext cx="7202832" cy="2559355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5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9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9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8943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2726" y="359023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46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9866" y="3661970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48" name="WordArt 37"/>
          <p:cNvSpPr>
            <a:spLocks noTextEdit="1"/>
          </p:cNvSpPr>
          <p:nvPr/>
        </p:nvSpPr>
        <p:spPr>
          <a:xfrm>
            <a:off x="2705439" y="782678"/>
            <a:ext cx="2663131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9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7923" name="Picture 36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5268" y="3734342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45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4632" y="3590234"/>
            <a:ext cx="804336" cy="767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0646" y="3661970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5899" y="3727993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许多不同形状的钟表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19419"/>
            <a:ext cx="4301359" cy="4263294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4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67670" y="2259630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10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10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967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1" y="3627699"/>
            <a:ext cx="1080807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68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2245" y="3627699"/>
            <a:ext cx="1080806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69" name="Picture 34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4470" y="3627699"/>
            <a:ext cx="1079219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71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2733" y="3627699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72" name="WordArt 37"/>
          <p:cNvSpPr>
            <a:spLocks noTextEdit="1"/>
          </p:cNvSpPr>
          <p:nvPr/>
        </p:nvSpPr>
        <p:spPr>
          <a:xfrm>
            <a:off x="2743539" y="820143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2018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6375" y="362769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许多不同形状的钟表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19419"/>
            <a:ext cx="4301359" cy="4263294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338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04170" y="2286300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0991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7813" y="3654369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2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46521" y="3654369"/>
            <a:ext cx="1009388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3" name="Picture 34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8745" y="3654369"/>
            <a:ext cx="1080806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4" name="Picture 35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970" y="3654369"/>
            <a:ext cx="1079219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5" name="Picture 36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1458" y="3725790"/>
            <a:ext cx="1079219" cy="91733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6" name="WordArt 37"/>
          <p:cNvSpPr>
            <a:spLocks noTextEdit="1"/>
          </p:cNvSpPr>
          <p:nvPr/>
        </p:nvSpPr>
        <p:spPr>
          <a:xfrm>
            <a:off x="2680039" y="846813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许多不同形状的钟表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19419"/>
            <a:ext cx="4301359" cy="4263294"/>
          </a:xfrm>
          <a:prstGeom prst="rect">
            <a:avLst/>
          </a:prstGeom>
        </p:spPr>
      </p:pic>
    </p:spTree>
  </p:cSld>
  <p:clrMapOvr>
    <a:masterClrMapping/>
  </p:clrMapOvr>
  <p:transition spd="slow">
    <p:blinds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2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67670" y="2293920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2015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0826" y="3661989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016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4471" y="3661989"/>
            <a:ext cx="1080806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018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6375" y="366198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019" name="Picture 36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8601" y="366198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020" name="WordArt 37"/>
          <p:cNvSpPr>
            <a:spLocks noTextEdit="1"/>
          </p:cNvSpPr>
          <p:nvPr/>
        </p:nvSpPr>
        <p:spPr>
          <a:xfrm>
            <a:off x="2743539" y="854433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4067" name="Picture 36" descr="沙尘暴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0828" y="3661989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许多不同形状的钟表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19419"/>
            <a:ext cx="4301359" cy="4263294"/>
          </a:xfrm>
          <a:prstGeom prst="rect">
            <a:avLst/>
          </a:prstGeom>
        </p:spPr>
      </p:pic>
    </p:spTree>
  </p:cSld>
  <p:clrMapOvr>
    <a:masterClrMapping/>
  </p:clrMapOvr>
  <p:transition spd="slow"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-3"/>
          <p:cNvSpPr>
            <a:spLocks noGrp="1"/>
          </p:cNvSpPr>
          <p:nvPr>
            <p:ph type="body" sz="quarter" idx="41"/>
          </p:nvPr>
        </p:nvSpPr>
        <p:spPr>
          <a:xfrm>
            <a:off x="903171" y="3091715"/>
            <a:ext cx="4992370" cy="1198880"/>
          </a:xfrm>
        </p:spPr>
        <p:txBody>
          <a:bodyPr wrap="square"/>
          <a:lstStyle/>
          <a:p>
            <a:r>
              <a:rPr lang="zh-CN" altLang="en-US" dirty="0"/>
              <a:t>课 程 背 景</a:t>
            </a:r>
            <a:endParaRPr lang="zh-CN" altLang="en-US" dirty="0"/>
          </a:p>
        </p:txBody>
      </p:sp>
      <p:sp>
        <p:nvSpPr>
          <p:cNvPr id="6" name="PPT-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altLang="zh-CN" dirty="0"/>
              <a:t>PART 01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2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67670" y="227550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1775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1313" y="364357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6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6696" y="3643875"/>
            <a:ext cx="1080807" cy="9189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8" name="Picture 35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0026" y="366135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79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9883" y="3661354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80" name="WordArt 37"/>
          <p:cNvSpPr>
            <a:spLocks noTextEdit="1"/>
          </p:cNvSpPr>
          <p:nvPr/>
        </p:nvSpPr>
        <p:spPr>
          <a:xfrm>
            <a:off x="2814958" y="83601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dirty="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第1</a:t>
            </a:r>
            <a:r>
              <a:rPr lang="en-US" altLang="zh-CN" sz="3600" dirty="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3600" dirty="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 dirty="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2802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61928" y="3661349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许多不同形状的钟表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19419"/>
            <a:ext cx="4301359" cy="4263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6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53370" y="2276775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2799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4161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0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71" y="3644844"/>
            <a:ext cx="1152225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1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8433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02" name="Picture 35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4301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804" name="WordArt 37"/>
          <p:cNvSpPr>
            <a:spLocks noTextEdit="1"/>
          </p:cNvSpPr>
          <p:nvPr/>
        </p:nvSpPr>
        <p:spPr>
          <a:xfrm>
            <a:off x="2629239" y="837288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634" y="6576510"/>
            <a:ext cx="12193270" cy="260282"/>
          </a:xfrm>
          <a:prstGeom prst="rect">
            <a:avLst/>
          </a:prstGeom>
          <a:solidFill>
            <a:srgbClr val="1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" name="Picture 34" descr="高温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97" y="3661988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许多不同形状的钟表&#10;&#10;中度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19419"/>
            <a:ext cx="4301359" cy="4263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4" name="Group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66070" y="2259630"/>
          <a:ext cx="7202832" cy="2446653"/>
        </p:xfrm>
        <a:graphic>
          <a:graphicData uri="http://schemas.openxmlformats.org/drawingml/2006/table">
            <a:tbl>
              <a:tblPr/>
              <a:tblGrid>
                <a:gridCol w="1200472"/>
                <a:gridCol w="1200472"/>
                <a:gridCol w="1200472"/>
                <a:gridCol w="1200472"/>
                <a:gridCol w="1200472"/>
                <a:gridCol w="1200472"/>
              </a:tblGrid>
              <a:tr h="46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日期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沙漠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王陵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绿洲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村庄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大山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10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沙尘暴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高温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晴天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1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10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华文行楷" panose="02010800040101010101" pitchFamily="2" charset="-122"/>
                          <a:ea typeface="华文行楷" panose="02010800040101010101" pitchFamily="2" charset="-122"/>
                        </a:rPr>
                        <a:t>日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华文行楷" panose="02010800040101010101" pitchFamily="2" charset="-122"/>
                        <a:ea typeface="华文行楷" panose="02010800040101010101" pitchFamily="2" charset="-122"/>
                      </a:endParaRPr>
                    </a:p>
                  </a:txBody>
                  <a:tcPr marL="91416" marR="91416"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方正舒体" panose="02010601030101010101" pitchFamily="2" charset="-122"/>
                        <a:ea typeface="方正舒体" panose="02010601030101010101" pitchFamily="2" charset="-122"/>
                      </a:endParaRPr>
                    </a:p>
                  </a:txBody>
                  <a:tcPr marL="91416" marR="91416"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967" name="Picture 32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3356" y="3627699"/>
            <a:ext cx="1080807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68" name="Picture 33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0645" y="3627699"/>
            <a:ext cx="1080806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69" name="Picture 34" descr="晴天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2870" y="3627699"/>
            <a:ext cx="1079219" cy="9792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71" name="Picture 36" descr="沙尘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1133" y="3627699"/>
            <a:ext cx="1080806" cy="9554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72" name="WordArt 37"/>
          <p:cNvSpPr>
            <a:spLocks noTextEdit="1"/>
          </p:cNvSpPr>
          <p:nvPr/>
        </p:nvSpPr>
        <p:spPr>
          <a:xfrm>
            <a:off x="2641939" y="820143"/>
            <a:ext cx="2518707" cy="7919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en-US" sz="3600">
                <a:ln w="19050" cap="flat" cmpd="sng">
                  <a:solidFill>
                    <a:srgbClr val="99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66CC"/>
                </a:solidFill>
                <a:effectLst>
                  <a:outerShdw dist="35921" dir="2699999" algn="ctr" rotWithShape="0">
                    <a:srgbClr val="99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zh-CN" altLang="en-US" sz="3600">
              <a:ln w="19050" cap="flat" cmpd="sng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66CC"/>
              </a:solidFill>
              <a:effectLst>
                <a:outerShdw dist="35921" dir="2699999" algn="ctr" rotWithShape="0">
                  <a:srgbClr val="99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2018" name="Picture 35" descr="高温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3495" y="3644844"/>
            <a:ext cx="1007801" cy="96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许多不同形状的钟表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5" y="1219419"/>
            <a:ext cx="4301359" cy="4263294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995690" y="2208140"/>
            <a:ext cx="5542915" cy="1640601"/>
            <a:chOff x="1266645" y="2407056"/>
            <a:chExt cx="5542915" cy="1640601"/>
          </a:xfrm>
        </p:grpSpPr>
        <p:sp>
          <p:nvSpPr>
            <p:cNvPr id="43" name="PPT-7-1"/>
            <p:cNvSpPr txBox="1"/>
            <p:nvPr/>
          </p:nvSpPr>
          <p:spPr>
            <a:xfrm>
              <a:off x="1266645" y="3032927"/>
              <a:ext cx="554291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kern="0" spc="0" dirty="0">
                  <a:solidFill>
                    <a:srgbClr val="73543C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分数计算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7-2"/>
            <p:cNvSpPr/>
            <p:nvPr/>
          </p:nvSpPr>
          <p:spPr>
            <a:xfrm>
              <a:off x="1409926" y="2407056"/>
              <a:ext cx="1815062" cy="525904"/>
            </a:xfrm>
            <a:prstGeom prst="roundRect">
              <a:avLst>
                <a:gd name="adj" fmla="val 15242"/>
              </a:avLst>
            </a:prstGeom>
            <a:solidFill>
              <a:srgbClr val="C2272D"/>
            </a:solidFill>
            <a:ln>
              <a:solidFill>
                <a:srgbClr val="4C4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82168" y="2308107"/>
            <a:ext cx="193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PART 10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82755" y="357234"/>
            <a:ext cx="2237425" cy="590931"/>
          </a:xfrm>
        </p:spPr>
        <p:txBody>
          <a:bodyPr/>
          <a:lstStyle/>
          <a:p>
            <a:pPr algn="dist"/>
            <a:r>
              <a:rPr lang="zh-CN" altLang="en-US" sz="3600" dirty="0"/>
              <a:t>计分规则</a:t>
            </a:r>
            <a:endParaRPr lang="zh-CN" altLang="en-US" sz="3600" dirty="0"/>
          </a:p>
        </p:txBody>
      </p:sp>
      <p:sp>
        <p:nvSpPr>
          <p:cNvPr id="3" name="PPT-2"/>
          <p:cNvSpPr>
            <a:spLocks noGrp="1"/>
          </p:cNvSpPr>
          <p:nvPr>
            <p:ph type="body" sz="quarter" idx="42"/>
          </p:nvPr>
        </p:nvSpPr>
        <p:spPr>
          <a:xfrm>
            <a:off x="2889891" y="340311"/>
            <a:ext cx="789650" cy="590931"/>
          </a:xfrm>
        </p:spPr>
        <p:txBody>
          <a:bodyPr/>
          <a:lstStyle/>
          <a:p>
            <a:r>
              <a:rPr lang="en-US" altLang="zh-CN" dirty="0"/>
              <a:t>08</a:t>
            </a:r>
            <a:endParaRPr lang="zh-CN" altLang="en-US" dirty="0"/>
          </a:p>
        </p:txBody>
      </p:sp>
      <p:sp>
        <p:nvSpPr>
          <p:cNvPr id="13" name="PPT-5"/>
          <p:cNvSpPr/>
          <p:nvPr/>
        </p:nvSpPr>
        <p:spPr>
          <a:xfrm flipH="1" flipV="1">
            <a:off x="7223760" y="4399196"/>
            <a:ext cx="4974590" cy="2458804"/>
          </a:xfrm>
          <a:custGeom>
            <a:avLst/>
            <a:gdLst>
              <a:gd name="connsiteX0" fmla="*/ 0 w 7146270"/>
              <a:gd name="connsiteY0" fmla="*/ 0 h 6589647"/>
              <a:gd name="connsiteX1" fmla="*/ 7146270 w 7146270"/>
              <a:gd name="connsiteY1" fmla="*/ 0 h 6589647"/>
              <a:gd name="connsiteX2" fmla="*/ 7146270 w 7146270"/>
              <a:gd name="connsiteY2" fmla="*/ 6589647 h 6589647"/>
              <a:gd name="connsiteX3" fmla="*/ 0 w 7146270"/>
              <a:gd name="connsiteY3" fmla="*/ 6589647 h 6589647"/>
              <a:gd name="connsiteX4" fmla="*/ 0 w 7146270"/>
              <a:gd name="connsiteY4" fmla="*/ 0 h 6589647"/>
              <a:gd name="connsiteX0-1" fmla="*/ 0 w 7146270"/>
              <a:gd name="connsiteY0-2" fmla="*/ 0 h 6589647"/>
              <a:gd name="connsiteX1-3" fmla="*/ 7146270 w 7146270"/>
              <a:gd name="connsiteY1-4" fmla="*/ 0 h 6589647"/>
              <a:gd name="connsiteX2-5" fmla="*/ 5393670 w 7146270"/>
              <a:gd name="connsiteY2-6" fmla="*/ 1827147 h 6589647"/>
              <a:gd name="connsiteX3-7" fmla="*/ 0 w 7146270"/>
              <a:gd name="connsiteY3-8" fmla="*/ 6589647 h 6589647"/>
              <a:gd name="connsiteX4-9" fmla="*/ 0 w 7146270"/>
              <a:gd name="connsiteY4-10" fmla="*/ 0 h 6589647"/>
              <a:gd name="connsiteX0-11" fmla="*/ 0 w 7146270"/>
              <a:gd name="connsiteY0-12" fmla="*/ 0 h 6589647"/>
              <a:gd name="connsiteX1-13" fmla="*/ 7146270 w 7146270"/>
              <a:gd name="connsiteY1-14" fmla="*/ 0 h 6589647"/>
              <a:gd name="connsiteX2-15" fmla="*/ 5393670 w 7146270"/>
              <a:gd name="connsiteY2-16" fmla="*/ 1827147 h 6589647"/>
              <a:gd name="connsiteX3-17" fmla="*/ 3619500 w 7146270"/>
              <a:gd name="connsiteY3-18" fmla="*/ 5816600 h 6589647"/>
              <a:gd name="connsiteX4-19" fmla="*/ 0 w 7146270"/>
              <a:gd name="connsiteY4-20" fmla="*/ 6589647 h 6589647"/>
              <a:gd name="connsiteX5" fmla="*/ 0 w 7146270"/>
              <a:gd name="connsiteY5" fmla="*/ 0 h 6589647"/>
              <a:gd name="connsiteX0-21" fmla="*/ 0 w 7146270"/>
              <a:gd name="connsiteY0-22" fmla="*/ 0 h 6589647"/>
              <a:gd name="connsiteX1-23" fmla="*/ 7146270 w 7146270"/>
              <a:gd name="connsiteY1-24" fmla="*/ 0 h 6589647"/>
              <a:gd name="connsiteX2-25" fmla="*/ 5393670 w 7146270"/>
              <a:gd name="connsiteY2-26" fmla="*/ 1827147 h 6589647"/>
              <a:gd name="connsiteX3-27" fmla="*/ 3619500 w 7146270"/>
              <a:gd name="connsiteY3-28" fmla="*/ 5816600 h 6589647"/>
              <a:gd name="connsiteX4-29" fmla="*/ 0 w 7146270"/>
              <a:gd name="connsiteY4-30" fmla="*/ 6589647 h 6589647"/>
              <a:gd name="connsiteX5-31" fmla="*/ 0 w 7146270"/>
              <a:gd name="connsiteY5-32" fmla="*/ 0 h 6589647"/>
              <a:gd name="connsiteX0-33" fmla="*/ 12700 w 7158970"/>
              <a:gd name="connsiteY0-34" fmla="*/ 0 h 5976897"/>
              <a:gd name="connsiteX1-35" fmla="*/ 7158970 w 7158970"/>
              <a:gd name="connsiteY1-36" fmla="*/ 0 h 5976897"/>
              <a:gd name="connsiteX2-37" fmla="*/ 5406370 w 7158970"/>
              <a:gd name="connsiteY2-38" fmla="*/ 1827147 h 5976897"/>
              <a:gd name="connsiteX3-39" fmla="*/ 3632200 w 7158970"/>
              <a:gd name="connsiteY3-40" fmla="*/ 5816600 h 5976897"/>
              <a:gd name="connsiteX4-41" fmla="*/ 0 w 7158970"/>
              <a:gd name="connsiteY4-42" fmla="*/ 5116447 h 5976897"/>
              <a:gd name="connsiteX5-43" fmla="*/ 12700 w 7158970"/>
              <a:gd name="connsiteY5-44" fmla="*/ 0 h 5976897"/>
              <a:gd name="connsiteX0-45" fmla="*/ 12700 w 7158970"/>
              <a:gd name="connsiteY0-46" fmla="*/ 0 h 6216561"/>
              <a:gd name="connsiteX1-47" fmla="*/ 7158970 w 7158970"/>
              <a:gd name="connsiteY1-48" fmla="*/ 0 h 6216561"/>
              <a:gd name="connsiteX2-49" fmla="*/ 5406370 w 7158970"/>
              <a:gd name="connsiteY2-50" fmla="*/ 1827147 h 6216561"/>
              <a:gd name="connsiteX3-51" fmla="*/ 3632200 w 7158970"/>
              <a:gd name="connsiteY3-52" fmla="*/ 5816600 h 6216561"/>
              <a:gd name="connsiteX4-53" fmla="*/ 0 w 7158970"/>
              <a:gd name="connsiteY4-54" fmla="*/ 5116447 h 6216561"/>
              <a:gd name="connsiteX5-55" fmla="*/ 12700 w 7158970"/>
              <a:gd name="connsiteY5-56" fmla="*/ 0 h 6216561"/>
              <a:gd name="connsiteX0-57" fmla="*/ 12700 w 7158970"/>
              <a:gd name="connsiteY0-58" fmla="*/ 0 h 6216561"/>
              <a:gd name="connsiteX1-59" fmla="*/ 7158970 w 7158970"/>
              <a:gd name="connsiteY1-60" fmla="*/ 0 h 6216561"/>
              <a:gd name="connsiteX2-61" fmla="*/ 5406370 w 7158970"/>
              <a:gd name="connsiteY2-62" fmla="*/ 1827147 h 6216561"/>
              <a:gd name="connsiteX3-63" fmla="*/ 3632200 w 7158970"/>
              <a:gd name="connsiteY3-64" fmla="*/ 5816600 h 6216561"/>
              <a:gd name="connsiteX4-65" fmla="*/ 0 w 7158970"/>
              <a:gd name="connsiteY4-66" fmla="*/ 5116447 h 6216561"/>
              <a:gd name="connsiteX5-67" fmla="*/ 12700 w 7158970"/>
              <a:gd name="connsiteY5-68" fmla="*/ 0 h 6216561"/>
              <a:gd name="connsiteX0-69" fmla="*/ 12700 w 7382508"/>
              <a:gd name="connsiteY0-70" fmla="*/ 0 h 6216561"/>
              <a:gd name="connsiteX1-71" fmla="*/ 7158970 w 7382508"/>
              <a:gd name="connsiteY1-72" fmla="*/ 0 h 6216561"/>
              <a:gd name="connsiteX2-73" fmla="*/ 5406370 w 7382508"/>
              <a:gd name="connsiteY2-74" fmla="*/ 1827147 h 6216561"/>
              <a:gd name="connsiteX3-75" fmla="*/ 3632200 w 7382508"/>
              <a:gd name="connsiteY3-76" fmla="*/ 5816600 h 6216561"/>
              <a:gd name="connsiteX4-77" fmla="*/ 0 w 7382508"/>
              <a:gd name="connsiteY4-78" fmla="*/ 5116447 h 6216561"/>
              <a:gd name="connsiteX5-79" fmla="*/ 12700 w 7382508"/>
              <a:gd name="connsiteY5-80" fmla="*/ 0 h 6216561"/>
              <a:gd name="connsiteX0-81" fmla="*/ 12700 w 7158970"/>
              <a:gd name="connsiteY0-82" fmla="*/ 0 h 6216561"/>
              <a:gd name="connsiteX1-83" fmla="*/ 7158970 w 7158970"/>
              <a:gd name="connsiteY1-84" fmla="*/ 0 h 6216561"/>
              <a:gd name="connsiteX2-85" fmla="*/ 5406370 w 7158970"/>
              <a:gd name="connsiteY2-86" fmla="*/ 1827147 h 6216561"/>
              <a:gd name="connsiteX3-87" fmla="*/ 3632200 w 7158970"/>
              <a:gd name="connsiteY3-88" fmla="*/ 5816600 h 6216561"/>
              <a:gd name="connsiteX4-89" fmla="*/ 0 w 7158970"/>
              <a:gd name="connsiteY4-90" fmla="*/ 5116447 h 6216561"/>
              <a:gd name="connsiteX5-91" fmla="*/ 12700 w 7158970"/>
              <a:gd name="connsiteY5-92" fmla="*/ 0 h 6216561"/>
              <a:gd name="connsiteX0-93" fmla="*/ 12700 w 7158970"/>
              <a:gd name="connsiteY0-94" fmla="*/ 0 h 6291802"/>
              <a:gd name="connsiteX1-95" fmla="*/ 7158970 w 7158970"/>
              <a:gd name="connsiteY1-96" fmla="*/ 0 h 6291802"/>
              <a:gd name="connsiteX2-97" fmla="*/ 5406370 w 7158970"/>
              <a:gd name="connsiteY2-98" fmla="*/ 1827147 h 6291802"/>
              <a:gd name="connsiteX3-99" fmla="*/ 3632200 w 7158970"/>
              <a:gd name="connsiteY3-100" fmla="*/ 5816600 h 6291802"/>
              <a:gd name="connsiteX4-101" fmla="*/ 0 w 7158970"/>
              <a:gd name="connsiteY4-102" fmla="*/ 5116447 h 6291802"/>
              <a:gd name="connsiteX5-103" fmla="*/ 12700 w 7158970"/>
              <a:gd name="connsiteY5-104" fmla="*/ 0 h 6291802"/>
              <a:gd name="connsiteX0-105" fmla="*/ 12700 w 7158970"/>
              <a:gd name="connsiteY0-106" fmla="*/ 0 h 6232583"/>
              <a:gd name="connsiteX1-107" fmla="*/ 7158970 w 7158970"/>
              <a:gd name="connsiteY1-108" fmla="*/ 0 h 6232583"/>
              <a:gd name="connsiteX2-109" fmla="*/ 5406370 w 7158970"/>
              <a:gd name="connsiteY2-110" fmla="*/ 1827147 h 6232583"/>
              <a:gd name="connsiteX3-111" fmla="*/ 3632200 w 7158970"/>
              <a:gd name="connsiteY3-112" fmla="*/ 5816600 h 6232583"/>
              <a:gd name="connsiteX4-113" fmla="*/ 0 w 7158970"/>
              <a:gd name="connsiteY4-114" fmla="*/ 5116447 h 6232583"/>
              <a:gd name="connsiteX5-115" fmla="*/ 12700 w 7158970"/>
              <a:gd name="connsiteY5-116" fmla="*/ 0 h 6232583"/>
              <a:gd name="connsiteX0-117" fmla="*/ 12700 w 7158970"/>
              <a:gd name="connsiteY0-118" fmla="*/ 0 h 6240373"/>
              <a:gd name="connsiteX1-119" fmla="*/ 7158970 w 7158970"/>
              <a:gd name="connsiteY1-120" fmla="*/ 0 h 6240373"/>
              <a:gd name="connsiteX2-121" fmla="*/ 5406370 w 7158970"/>
              <a:gd name="connsiteY2-122" fmla="*/ 1827147 h 6240373"/>
              <a:gd name="connsiteX3-123" fmla="*/ 3746500 w 7158970"/>
              <a:gd name="connsiteY3-124" fmla="*/ 5829300 h 6240373"/>
              <a:gd name="connsiteX4-125" fmla="*/ 0 w 7158970"/>
              <a:gd name="connsiteY4-126" fmla="*/ 5116447 h 6240373"/>
              <a:gd name="connsiteX5-127" fmla="*/ 12700 w 7158970"/>
              <a:gd name="connsiteY5-128" fmla="*/ 0 h 6240373"/>
              <a:gd name="connsiteX0-129" fmla="*/ 12700 w 7158970"/>
              <a:gd name="connsiteY0-130" fmla="*/ 0 h 6154227"/>
              <a:gd name="connsiteX1-131" fmla="*/ 7158970 w 7158970"/>
              <a:gd name="connsiteY1-132" fmla="*/ 0 h 6154227"/>
              <a:gd name="connsiteX2-133" fmla="*/ 5406370 w 7158970"/>
              <a:gd name="connsiteY2-134" fmla="*/ 1827147 h 6154227"/>
              <a:gd name="connsiteX3-135" fmla="*/ 3746500 w 7158970"/>
              <a:gd name="connsiteY3-136" fmla="*/ 5829300 h 6154227"/>
              <a:gd name="connsiteX4-137" fmla="*/ 0 w 7158970"/>
              <a:gd name="connsiteY4-138" fmla="*/ 5116447 h 6154227"/>
              <a:gd name="connsiteX5-139" fmla="*/ 12700 w 7158970"/>
              <a:gd name="connsiteY5-140" fmla="*/ 0 h 6154227"/>
              <a:gd name="connsiteX0-141" fmla="*/ 12700 w 7158970"/>
              <a:gd name="connsiteY0-142" fmla="*/ 0 h 6199109"/>
              <a:gd name="connsiteX1-143" fmla="*/ 7158970 w 7158970"/>
              <a:gd name="connsiteY1-144" fmla="*/ 0 h 6199109"/>
              <a:gd name="connsiteX2-145" fmla="*/ 5406370 w 7158970"/>
              <a:gd name="connsiteY2-146" fmla="*/ 1827147 h 6199109"/>
              <a:gd name="connsiteX3-147" fmla="*/ 3746500 w 7158970"/>
              <a:gd name="connsiteY3-148" fmla="*/ 5829300 h 6199109"/>
              <a:gd name="connsiteX4-149" fmla="*/ 0 w 7158970"/>
              <a:gd name="connsiteY4-150" fmla="*/ 5116447 h 6199109"/>
              <a:gd name="connsiteX5-151" fmla="*/ 12700 w 7158970"/>
              <a:gd name="connsiteY5-152" fmla="*/ 0 h 6199109"/>
              <a:gd name="connsiteX0-153" fmla="*/ 12700 w 7158970"/>
              <a:gd name="connsiteY0-154" fmla="*/ 0 h 6147236"/>
              <a:gd name="connsiteX1-155" fmla="*/ 7158970 w 7158970"/>
              <a:gd name="connsiteY1-156" fmla="*/ 0 h 6147236"/>
              <a:gd name="connsiteX2-157" fmla="*/ 5812992 w 7158970"/>
              <a:gd name="connsiteY2-158" fmla="*/ 1693567 h 6147236"/>
              <a:gd name="connsiteX3-159" fmla="*/ 3746500 w 7158970"/>
              <a:gd name="connsiteY3-160" fmla="*/ 5829300 h 6147236"/>
              <a:gd name="connsiteX4-161" fmla="*/ 0 w 7158970"/>
              <a:gd name="connsiteY4-162" fmla="*/ 5116447 h 6147236"/>
              <a:gd name="connsiteX5-163" fmla="*/ 12700 w 7158970"/>
              <a:gd name="connsiteY5-164" fmla="*/ 0 h 6147236"/>
              <a:gd name="connsiteX0-165" fmla="*/ 12700 w 7158970"/>
              <a:gd name="connsiteY0-166" fmla="*/ 0 h 5327495"/>
              <a:gd name="connsiteX1-167" fmla="*/ 7158970 w 7158970"/>
              <a:gd name="connsiteY1-168" fmla="*/ 0 h 5327495"/>
              <a:gd name="connsiteX2-169" fmla="*/ 5812992 w 7158970"/>
              <a:gd name="connsiteY2-170" fmla="*/ 1693567 h 5327495"/>
              <a:gd name="connsiteX3-171" fmla="*/ 3507310 w 7158970"/>
              <a:gd name="connsiteY3-172" fmla="*/ 2055623 h 5327495"/>
              <a:gd name="connsiteX4-173" fmla="*/ 0 w 7158970"/>
              <a:gd name="connsiteY4-174" fmla="*/ 5116447 h 5327495"/>
              <a:gd name="connsiteX5-175" fmla="*/ 12700 w 7158970"/>
              <a:gd name="connsiteY5-176" fmla="*/ 0 h 5327495"/>
              <a:gd name="connsiteX0-177" fmla="*/ 12700 w 7158970"/>
              <a:gd name="connsiteY0-178" fmla="*/ 0 h 5116447"/>
              <a:gd name="connsiteX1-179" fmla="*/ 7158970 w 7158970"/>
              <a:gd name="connsiteY1-180" fmla="*/ 0 h 5116447"/>
              <a:gd name="connsiteX2-181" fmla="*/ 5812992 w 7158970"/>
              <a:gd name="connsiteY2-182" fmla="*/ 1693567 h 5116447"/>
              <a:gd name="connsiteX3-183" fmla="*/ 3507310 w 7158970"/>
              <a:gd name="connsiteY3-184" fmla="*/ 2055623 h 5116447"/>
              <a:gd name="connsiteX4-185" fmla="*/ 0 w 7158970"/>
              <a:gd name="connsiteY4-186" fmla="*/ 5116447 h 5116447"/>
              <a:gd name="connsiteX5-187" fmla="*/ 12700 w 7158970"/>
              <a:gd name="connsiteY5-188" fmla="*/ 0 h 5116447"/>
              <a:gd name="connsiteX0-189" fmla="*/ 12700 w 7158970"/>
              <a:gd name="connsiteY0-190" fmla="*/ 0 h 5116447"/>
              <a:gd name="connsiteX1-191" fmla="*/ 7158970 w 7158970"/>
              <a:gd name="connsiteY1-192" fmla="*/ 0 h 5116447"/>
              <a:gd name="connsiteX2-193" fmla="*/ 5812992 w 7158970"/>
              <a:gd name="connsiteY2-194" fmla="*/ 1693567 h 5116447"/>
              <a:gd name="connsiteX3-195" fmla="*/ 3507310 w 7158970"/>
              <a:gd name="connsiteY3-196" fmla="*/ 2055623 h 5116447"/>
              <a:gd name="connsiteX4-197" fmla="*/ 0 w 7158970"/>
              <a:gd name="connsiteY4-198" fmla="*/ 5116447 h 5116447"/>
              <a:gd name="connsiteX5-199" fmla="*/ 12700 w 7158970"/>
              <a:gd name="connsiteY5-200" fmla="*/ 0 h 51164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</a:cxnLst>
            <a:rect l="l" t="t" r="r" b="b"/>
            <a:pathLst>
              <a:path w="7158970" h="5116447">
                <a:moveTo>
                  <a:pt x="12700" y="0"/>
                </a:moveTo>
                <a:lnTo>
                  <a:pt x="7158970" y="0"/>
                </a:lnTo>
                <a:cubicBezTo>
                  <a:pt x="6847193" y="755606"/>
                  <a:pt x="6421602" y="1350963"/>
                  <a:pt x="5812992" y="1693567"/>
                </a:cubicBezTo>
                <a:cubicBezTo>
                  <a:pt x="5204382" y="2036171"/>
                  <a:pt x="4476142" y="1485143"/>
                  <a:pt x="3507310" y="2055623"/>
                </a:cubicBezTo>
                <a:cubicBezTo>
                  <a:pt x="2538478" y="2626103"/>
                  <a:pt x="1585178" y="5057292"/>
                  <a:pt x="0" y="5116447"/>
                </a:cubicBezTo>
                <a:cubicBezTo>
                  <a:pt x="4233" y="3410965"/>
                  <a:pt x="8467" y="1705482"/>
                  <a:pt x="12700" y="0"/>
                </a:cubicBezTo>
                <a:close/>
              </a:path>
            </a:pathLst>
          </a:custGeom>
          <a:gradFill flip="none" rotWithShape="0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4" name="PPT-6-1"/>
          <p:cNvSpPr txBox="1"/>
          <p:nvPr/>
        </p:nvSpPr>
        <p:spPr>
          <a:xfrm>
            <a:off x="2828122" y="1046514"/>
            <a:ext cx="70878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总分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=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资金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+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物资</a:t>
            </a:r>
            <a:r>
              <a:rPr lang="en-US" altLang="zh-CN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+</a:t>
            </a:r>
            <a:r>
              <a:rPr lang="zh-CN" altLang="en-US" sz="5400" b="1" dirty="0">
                <a:solidFill>
                  <a:srgbClr val="D15D63"/>
                </a:soli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金矿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D15D63"/>
              </a:solidFill>
              <a:effectLst>
                <a:outerShdw blurRad="254000" dist="127000" dir="2700000" algn="tl" rotWithShape="0">
                  <a:srgbClr val="4472C4">
                    <a:lumMod val="40000"/>
                    <a:lumOff val="60000"/>
                    <a:alpha val="30000"/>
                  </a:srgbClr>
                </a:outerShdw>
              </a:effectLst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7" name="PPT-9" descr="徽标&#10;&#10;描述已自动生成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05800" y="2912845"/>
            <a:ext cx="3547751" cy="37958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3549" y="1969844"/>
            <a:ext cx="3119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资金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每元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×20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0248" y="3655946"/>
            <a:ext cx="461870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物资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食物：每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磅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水：每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磅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指南针：每个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×20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帐篷：一次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6096000" y="2382799"/>
            <a:ext cx="4974590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 dirty="0">
                <a:solidFill>
                  <a:srgbClr val="9C7252"/>
                </a:solidFill>
              </a:rPr>
              <a:t>金矿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每磅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×100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×90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第三名：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×80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第四名（及以后）：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×70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-3"/>
          <p:cNvSpPr>
            <a:spLocks noGrp="1"/>
          </p:cNvSpPr>
          <p:nvPr>
            <p:ph type="body" sz="quarter" idx="38"/>
          </p:nvPr>
        </p:nvSpPr>
        <p:spPr>
          <a:xfrm>
            <a:off x="693105" y="2050916"/>
            <a:ext cx="1749197" cy="1823576"/>
          </a:xfrm>
        </p:spPr>
        <p:txBody>
          <a:bodyPr/>
          <a:lstStyle/>
          <a:p>
            <a:r>
              <a:rPr lang="zh-CN" altLang="en-US" dirty="0"/>
              <a:t>谢</a:t>
            </a:r>
            <a:endParaRPr lang="zh-CN" altLang="en-US" dirty="0"/>
          </a:p>
        </p:txBody>
      </p:sp>
      <p:sp>
        <p:nvSpPr>
          <p:cNvPr id="5" name="PPT-4"/>
          <p:cNvSpPr>
            <a:spLocks noGrp="1"/>
          </p:cNvSpPr>
          <p:nvPr>
            <p:ph type="body" sz="quarter" idx="39"/>
          </p:nvPr>
        </p:nvSpPr>
        <p:spPr>
          <a:xfrm>
            <a:off x="1979838" y="2050916"/>
            <a:ext cx="1749197" cy="1823576"/>
          </a:xfrm>
        </p:spPr>
        <p:txBody>
          <a:bodyPr/>
          <a:lstStyle/>
          <a:p>
            <a:r>
              <a:rPr lang="zh-CN" altLang="en-US" dirty="0"/>
              <a:t>谢</a:t>
            </a:r>
            <a:endParaRPr lang="zh-CN" altLang="en-US" dirty="0"/>
          </a:p>
        </p:txBody>
      </p:sp>
      <p:sp>
        <p:nvSpPr>
          <p:cNvPr id="6" name="PPT-5"/>
          <p:cNvSpPr>
            <a:spLocks noGrp="1"/>
          </p:cNvSpPr>
          <p:nvPr>
            <p:ph type="body" sz="quarter" idx="40"/>
          </p:nvPr>
        </p:nvSpPr>
        <p:spPr>
          <a:xfrm>
            <a:off x="3262786" y="2050916"/>
            <a:ext cx="1749197" cy="1823576"/>
          </a:xfrm>
        </p:spPr>
        <p:txBody>
          <a:bodyPr/>
          <a:lstStyle/>
          <a:p>
            <a:r>
              <a:rPr lang="zh-CN" altLang="en-US" dirty="0"/>
              <a:t>观</a:t>
            </a:r>
            <a:endParaRPr lang="zh-CN" altLang="en-US" dirty="0"/>
          </a:p>
        </p:txBody>
      </p:sp>
      <p:sp>
        <p:nvSpPr>
          <p:cNvPr id="7" name="PPT-6"/>
          <p:cNvSpPr>
            <a:spLocks noGrp="1"/>
          </p:cNvSpPr>
          <p:nvPr>
            <p:ph type="body" sz="quarter" idx="41"/>
          </p:nvPr>
        </p:nvSpPr>
        <p:spPr>
          <a:xfrm>
            <a:off x="929319" y="1661456"/>
            <a:ext cx="4657000" cy="480131"/>
          </a:xfrm>
        </p:spPr>
        <p:txBody>
          <a:bodyPr/>
          <a:lstStyle/>
          <a:p>
            <a:pPr algn="l"/>
            <a:r>
              <a:rPr lang="en-US" altLang="zh-CN" dirty="0"/>
              <a:t>THANKS FOR WATCHING</a:t>
            </a:r>
            <a:endParaRPr lang="zh-CN" altLang="en-US" dirty="0"/>
          </a:p>
        </p:txBody>
      </p:sp>
      <p:sp>
        <p:nvSpPr>
          <p:cNvPr id="8" name="PPT-7"/>
          <p:cNvSpPr>
            <a:spLocks noGrp="1"/>
          </p:cNvSpPr>
          <p:nvPr>
            <p:ph type="body" sz="quarter" idx="43"/>
          </p:nvPr>
        </p:nvSpPr>
        <p:spPr>
          <a:xfrm>
            <a:off x="844023" y="3978588"/>
            <a:ext cx="4099498" cy="368300"/>
          </a:xfrm>
        </p:spPr>
        <p:txBody>
          <a:bodyPr/>
          <a:lstStyle/>
          <a:p>
            <a:r>
              <a:rPr lang="en-US" altLang="zh-CN" dirty="0"/>
              <a:t>SEE YOU NEXT TIME!</a:t>
            </a:r>
            <a:endParaRPr lang="en-US" altLang="zh-CN" dirty="0"/>
          </a:p>
        </p:txBody>
      </p:sp>
      <p:sp>
        <p:nvSpPr>
          <p:cNvPr id="9" name="PPT-8"/>
          <p:cNvSpPr>
            <a:spLocks noGrp="1"/>
          </p:cNvSpPr>
          <p:nvPr>
            <p:ph type="body" sz="quarter" idx="44"/>
          </p:nvPr>
        </p:nvSpPr>
        <p:spPr>
          <a:xfrm>
            <a:off x="844023" y="4379755"/>
            <a:ext cx="4742296" cy="229870"/>
          </a:xfrm>
        </p:spPr>
        <p:txBody>
          <a:bodyPr/>
          <a:lstStyle/>
          <a:p>
            <a:r>
              <a:rPr lang="en-US" altLang="zh-CN" dirty="0"/>
              <a:t>BYE BYE BYE BYE</a:t>
            </a:r>
            <a:endParaRPr lang="en-US" altLang="zh-CN" dirty="0"/>
          </a:p>
        </p:txBody>
      </p:sp>
      <p:sp>
        <p:nvSpPr>
          <p:cNvPr id="10" name="PPT-9"/>
          <p:cNvSpPr>
            <a:spLocks noGrp="1"/>
          </p:cNvSpPr>
          <p:nvPr>
            <p:ph type="body" sz="quarter" idx="45"/>
          </p:nvPr>
        </p:nvSpPr>
        <p:spPr>
          <a:xfrm>
            <a:off x="942166" y="4829530"/>
            <a:ext cx="3569227" cy="284480"/>
          </a:xfrm>
        </p:spPr>
        <p:txBody>
          <a:bodyPr/>
          <a:lstStyle/>
          <a:p>
            <a:r>
              <a:rPr lang="zh-CN" altLang="en-US" dirty="0"/>
              <a:t>讲师：</a:t>
            </a:r>
            <a:r>
              <a:rPr lang="en-US" altLang="zh-CN" dirty="0"/>
              <a:t>xxxx</a:t>
            </a:r>
            <a:endParaRPr lang="en-US" altLang="zh-CN" dirty="0"/>
          </a:p>
        </p:txBody>
      </p:sp>
      <p:sp>
        <p:nvSpPr>
          <p:cNvPr id="11" name="PPT-10"/>
          <p:cNvSpPr>
            <a:spLocks noGrp="1"/>
          </p:cNvSpPr>
          <p:nvPr>
            <p:ph type="body" sz="quarter" idx="46"/>
          </p:nvPr>
        </p:nvSpPr>
        <p:spPr>
          <a:xfrm>
            <a:off x="4080651" y="5127520"/>
            <a:ext cx="868212" cy="229870"/>
          </a:xfrm>
        </p:spPr>
        <p:txBody>
          <a:bodyPr/>
          <a:lstStyle/>
          <a:p>
            <a:r>
              <a:rPr lang="en-US" altLang="zh-CN" dirty="0"/>
              <a:t>2024.05</a:t>
            </a:r>
            <a:endParaRPr lang="en-US" altLang="zh-CN" dirty="0"/>
          </a:p>
        </p:txBody>
      </p:sp>
      <p:sp>
        <p:nvSpPr>
          <p:cNvPr id="12" name="PPT-11"/>
          <p:cNvSpPr>
            <a:spLocks noGrp="1"/>
          </p:cNvSpPr>
          <p:nvPr>
            <p:ph type="body" sz="quarter" idx="47"/>
          </p:nvPr>
        </p:nvSpPr>
        <p:spPr>
          <a:xfrm>
            <a:off x="4549519" y="2050916"/>
            <a:ext cx="1749197" cy="1823576"/>
          </a:xfrm>
        </p:spPr>
        <p:txBody>
          <a:bodyPr/>
          <a:lstStyle/>
          <a:p>
            <a:r>
              <a:rPr lang="zh-CN" altLang="en-US" dirty="0"/>
              <a:t>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82755" y="357234"/>
            <a:ext cx="2237425" cy="1089529"/>
          </a:xfrm>
        </p:spPr>
        <p:txBody>
          <a:bodyPr/>
          <a:lstStyle/>
          <a:p>
            <a:pPr algn="dist"/>
            <a:r>
              <a:rPr lang="zh-CN" altLang="en-US" sz="3600" dirty="0"/>
              <a:t>课程背景</a:t>
            </a:r>
            <a:endParaRPr lang="zh-CN" altLang="en-US" sz="3600" dirty="0"/>
          </a:p>
        </p:txBody>
      </p:sp>
      <p:sp>
        <p:nvSpPr>
          <p:cNvPr id="3" name="PPT-2"/>
          <p:cNvSpPr>
            <a:spLocks noGrp="1"/>
          </p:cNvSpPr>
          <p:nvPr>
            <p:ph type="body" sz="quarter" idx="42"/>
          </p:nvPr>
        </p:nvSpPr>
        <p:spPr>
          <a:xfrm>
            <a:off x="2889891" y="340311"/>
            <a:ext cx="789650" cy="590931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3" name="PPT-5"/>
          <p:cNvSpPr/>
          <p:nvPr/>
        </p:nvSpPr>
        <p:spPr>
          <a:xfrm flipH="1" flipV="1">
            <a:off x="7223760" y="4399196"/>
            <a:ext cx="4974590" cy="2458804"/>
          </a:xfrm>
          <a:custGeom>
            <a:avLst/>
            <a:gdLst>
              <a:gd name="connsiteX0" fmla="*/ 0 w 7146270"/>
              <a:gd name="connsiteY0" fmla="*/ 0 h 6589647"/>
              <a:gd name="connsiteX1" fmla="*/ 7146270 w 7146270"/>
              <a:gd name="connsiteY1" fmla="*/ 0 h 6589647"/>
              <a:gd name="connsiteX2" fmla="*/ 7146270 w 7146270"/>
              <a:gd name="connsiteY2" fmla="*/ 6589647 h 6589647"/>
              <a:gd name="connsiteX3" fmla="*/ 0 w 7146270"/>
              <a:gd name="connsiteY3" fmla="*/ 6589647 h 6589647"/>
              <a:gd name="connsiteX4" fmla="*/ 0 w 7146270"/>
              <a:gd name="connsiteY4" fmla="*/ 0 h 6589647"/>
              <a:gd name="connsiteX0-1" fmla="*/ 0 w 7146270"/>
              <a:gd name="connsiteY0-2" fmla="*/ 0 h 6589647"/>
              <a:gd name="connsiteX1-3" fmla="*/ 7146270 w 7146270"/>
              <a:gd name="connsiteY1-4" fmla="*/ 0 h 6589647"/>
              <a:gd name="connsiteX2-5" fmla="*/ 5393670 w 7146270"/>
              <a:gd name="connsiteY2-6" fmla="*/ 1827147 h 6589647"/>
              <a:gd name="connsiteX3-7" fmla="*/ 0 w 7146270"/>
              <a:gd name="connsiteY3-8" fmla="*/ 6589647 h 6589647"/>
              <a:gd name="connsiteX4-9" fmla="*/ 0 w 7146270"/>
              <a:gd name="connsiteY4-10" fmla="*/ 0 h 6589647"/>
              <a:gd name="connsiteX0-11" fmla="*/ 0 w 7146270"/>
              <a:gd name="connsiteY0-12" fmla="*/ 0 h 6589647"/>
              <a:gd name="connsiteX1-13" fmla="*/ 7146270 w 7146270"/>
              <a:gd name="connsiteY1-14" fmla="*/ 0 h 6589647"/>
              <a:gd name="connsiteX2-15" fmla="*/ 5393670 w 7146270"/>
              <a:gd name="connsiteY2-16" fmla="*/ 1827147 h 6589647"/>
              <a:gd name="connsiteX3-17" fmla="*/ 3619500 w 7146270"/>
              <a:gd name="connsiteY3-18" fmla="*/ 5816600 h 6589647"/>
              <a:gd name="connsiteX4-19" fmla="*/ 0 w 7146270"/>
              <a:gd name="connsiteY4-20" fmla="*/ 6589647 h 6589647"/>
              <a:gd name="connsiteX5" fmla="*/ 0 w 7146270"/>
              <a:gd name="connsiteY5" fmla="*/ 0 h 6589647"/>
              <a:gd name="connsiteX0-21" fmla="*/ 0 w 7146270"/>
              <a:gd name="connsiteY0-22" fmla="*/ 0 h 6589647"/>
              <a:gd name="connsiteX1-23" fmla="*/ 7146270 w 7146270"/>
              <a:gd name="connsiteY1-24" fmla="*/ 0 h 6589647"/>
              <a:gd name="connsiteX2-25" fmla="*/ 5393670 w 7146270"/>
              <a:gd name="connsiteY2-26" fmla="*/ 1827147 h 6589647"/>
              <a:gd name="connsiteX3-27" fmla="*/ 3619500 w 7146270"/>
              <a:gd name="connsiteY3-28" fmla="*/ 5816600 h 6589647"/>
              <a:gd name="connsiteX4-29" fmla="*/ 0 w 7146270"/>
              <a:gd name="connsiteY4-30" fmla="*/ 6589647 h 6589647"/>
              <a:gd name="connsiteX5-31" fmla="*/ 0 w 7146270"/>
              <a:gd name="connsiteY5-32" fmla="*/ 0 h 6589647"/>
              <a:gd name="connsiteX0-33" fmla="*/ 12700 w 7158970"/>
              <a:gd name="connsiteY0-34" fmla="*/ 0 h 5976897"/>
              <a:gd name="connsiteX1-35" fmla="*/ 7158970 w 7158970"/>
              <a:gd name="connsiteY1-36" fmla="*/ 0 h 5976897"/>
              <a:gd name="connsiteX2-37" fmla="*/ 5406370 w 7158970"/>
              <a:gd name="connsiteY2-38" fmla="*/ 1827147 h 5976897"/>
              <a:gd name="connsiteX3-39" fmla="*/ 3632200 w 7158970"/>
              <a:gd name="connsiteY3-40" fmla="*/ 5816600 h 5976897"/>
              <a:gd name="connsiteX4-41" fmla="*/ 0 w 7158970"/>
              <a:gd name="connsiteY4-42" fmla="*/ 5116447 h 5976897"/>
              <a:gd name="connsiteX5-43" fmla="*/ 12700 w 7158970"/>
              <a:gd name="connsiteY5-44" fmla="*/ 0 h 5976897"/>
              <a:gd name="connsiteX0-45" fmla="*/ 12700 w 7158970"/>
              <a:gd name="connsiteY0-46" fmla="*/ 0 h 6216561"/>
              <a:gd name="connsiteX1-47" fmla="*/ 7158970 w 7158970"/>
              <a:gd name="connsiteY1-48" fmla="*/ 0 h 6216561"/>
              <a:gd name="connsiteX2-49" fmla="*/ 5406370 w 7158970"/>
              <a:gd name="connsiteY2-50" fmla="*/ 1827147 h 6216561"/>
              <a:gd name="connsiteX3-51" fmla="*/ 3632200 w 7158970"/>
              <a:gd name="connsiteY3-52" fmla="*/ 5816600 h 6216561"/>
              <a:gd name="connsiteX4-53" fmla="*/ 0 w 7158970"/>
              <a:gd name="connsiteY4-54" fmla="*/ 5116447 h 6216561"/>
              <a:gd name="connsiteX5-55" fmla="*/ 12700 w 7158970"/>
              <a:gd name="connsiteY5-56" fmla="*/ 0 h 6216561"/>
              <a:gd name="connsiteX0-57" fmla="*/ 12700 w 7158970"/>
              <a:gd name="connsiteY0-58" fmla="*/ 0 h 6216561"/>
              <a:gd name="connsiteX1-59" fmla="*/ 7158970 w 7158970"/>
              <a:gd name="connsiteY1-60" fmla="*/ 0 h 6216561"/>
              <a:gd name="connsiteX2-61" fmla="*/ 5406370 w 7158970"/>
              <a:gd name="connsiteY2-62" fmla="*/ 1827147 h 6216561"/>
              <a:gd name="connsiteX3-63" fmla="*/ 3632200 w 7158970"/>
              <a:gd name="connsiteY3-64" fmla="*/ 5816600 h 6216561"/>
              <a:gd name="connsiteX4-65" fmla="*/ 0 w 7158970"/>
              <a:gd name="connsiteY4-66" fmla="*/ 5116447 h 6216561"/>
              <a:gd name="connsiteX5-67" fmla="*/ 12700 w 7158970"/>
              <a:gd name="connsiteY5-68" fmla="*/ 0 h 6216561"/>
              <a:gd name="connsiteX0-69" fmla="*/ 12700 w 7382508"/>
              <a:gd name="connsiteY0-70" fmla="*/ 0 h 6216561"/>
              <a:gd name="connsiteX1-71" fmla="*/ 7158970 w 7382508"/>
              <a:gd name="connsiteY1-72" fmla="*/ 0 h 6216561"/>
              <a:gd name="connsiteX2-73" fmla="*/ 5406370 w 7382508"/>
              <a:gd name="connsiteY2-74" fmla="*/ 1827147 h 6216561"/>
              <a:gd name="connsiteX3-75" fmla="*/ 3632200 w 7382508"/>
              <a:gd name="connsiteY3-76" fmla="*/ 5816600 h 6216561"/>
              <a:gd name="connsiteX4-77" fmla="*/ 0 w 7382508"/>
              <a:gd name="connsiteY4-78" fmla="*/ 5116447 h 6216561"/>
              <a:gd name="connsiteX5-79" fmla="*/ 12700 w 7382508"/>
              <a:gd name="connsiteY5-80" fmla="*/ 0 h 6216561"/>
              <a:gd name="connsiteX0-81" fmla="*/ 12700 w 7158970"/>
              <a:gd name="connsiteY0-82" fmla="*/ 0 h 6216561"/>
              <a:gd name="connsiteX1-83" fmla="*/ 7158970 w 7158970"/>
              <a:gd name="connsiteY1-84" fmla="*/ 0 h 6216561"/>
              <a:gd name="connsiteX2-85" fmla="*/ 5406370 w 7158970"/>
              <a:gd name="connsiteY2-86" fmla="*/ 1827147 h 6216561"/>
              <a:gd name="connsiteX3-87" fmla="*/ 3632200 w 7158970"/>
              <a:gd name="connsiteY3-88" fmla="*/ 5816600 h 6216561"/>
              <a:gd name="connsiteX4-89" fmla="*/ 0 w 7158970"/>
              <a:gd name="connsiteY4-90" fmla="*/ 5116447 h 6216561"/>
              <a:gd name="connsiteX5-91" fmla="*/ 12700 w 7158970"/>
              <a:gd name="connsiteY5-92" fmla="*/ 0 h 6216561"/>
              <a:gd name="connsiteX0-93" fmla="*/ 12700 w 7158970"/>
              <a:gd name="connsiteY0-94" fmla="*/ 0 h 6291802"/>
              <a:gd name="connsiteX1-95" fmla="*/ 7158970 w 7158970"/>
              <a:gd name="connsiteY1-96" fmla="*/ 0 h 6291802"/>
              <a:gd name="connsiteX2-97" fmla="*/ 5406370 w 7158970"/>
              <a:gd name="connsiteY2-98" fmla="*/ 1827147 h 6291802"/>
              <a:gd name="connsiteX3-99" fmla="*/ 3632200 w 7158970"/>
              <a:gd name="connsiteY3-100" fmla="*/ 5816600 h 6291802"/>
              <a:gd name="connsiteX4-101" fmla="*/ 0 w 7158970"/>
              <a:gd name="connsiteY4-102" fmla="*/ 5116447 h 6291802"/>
              <a:gd name="connsiteX5-103" fmla="*/ 12700 w 7158970"/>
              <a:gd name="connsiteY5-104" fmla="*/ 0 h 6291802"/>
              <a:gd name="connsiteX0-105" fmla="*/ 12700 w 7158970"/>
              <a:gd name="connsiteY0-106" fmla="*/ 0 h 6232583"/>
              <a:gd name="connsiteX1-107" fmla="*/ 7158970 w 7158970"/>
              <a:gd name="connsiteY1-108" fmla="*/ 0 h 6232583"/>
              <a:gd name="connsiteX2-109" fmla="*/ 5406370 w 7158970"/>
              <a:gd name="connsiteY2-110" fmla="*/ 1827147 h 6232583"/>
              <a:gd name="connsiteX3-111" fmla="*/ 3632200 w 7158970"/>
              <a:gd name="connsiteY3-112" fmla="*/ 5816600 h 6232583"/>
              <a:gd name="connsiteX4-113" fmla="*/ 0 w 7158970"/>
              <a:gd name="connsiteY4-114" fmla="*/ 5116447 h 6232583"/>
              <a:gd name="connsiteX5-115" fmla="*/ 12700 w 7158970"/>
              <a:gd name="connsiteY5-116" fmla="*/ 0 h 6232583"/>
              <a:gd name="connsiteX0-117" fmla="*/ 12700 w 7158970"/>
              <a:gd name="connsiteY0-118" fmla="*/ 0 h 6240373"/>
              <a:gd name="connsiteX1-119" fmla="*/ 7158970 w 7158970"/>
              <a:gd name="connsiteY1-120" fmla="*/ 0 h 6240373"/>
              <a:gd name="connsiteX2-121" fmla="*/ 5406370 w 7158970"/>
              <a:gd name="connsiteY2-122" fmla="*/ 1827147 h 6240373"/>
              <a:gd name="connsiteX3-123" fmla="*/ 3746500 w 7158970"/>
              <a:gd name="connsiteY3-124" fmla="*/ 5829300 h 6240373"/>
              <a:gd name="connsiteX4-125" fmla="*/ 0 w 7158970"/>
              <a:gd name="connsiteY4-126" fmla="*/ 5116447 h 6240373"/>
              <a:gd name="connsiteX5-127" fmla="*/ 12700 w 7158970"/>
              <a:gd name="connsiteY5-128" fmla="*/ 0 h 6240373"/>
              <a:gd name="connsiteX0-129" fmla="*/ 12700 w 7158970"/>
              <a:gd name="connsiteY0-130" fmla="*/ 0 h 6154227"/>
              <a:gd name="connsiteX1-131" fmla="*/ 7158970 w 7158970"/>
              <a:gd name="connsiteY1-132" fmla="*/ 0 h 6154227"/>
              <a:gd name="connsiteX2-133" fmla="*/ 5406370 w 7158970"/>
              <a:gd name="connsiteY2-134" fmla="*/ 1827147 h 6154227"/>
              <a:gd name="connsiteX3-135" fmla="*/ 3746500 w 7158970"/>
              <a:gd name="connsiteY3-136" fmla="*/ 5829300 h 6154227"/>
              <a:gd name="connsiteX4-137" fmla="*/ 0 w 7158970"/>
              <a:gd name="connsiteY4-138" fmla="*/ 5116447 h 6154227"/>
              <a:gd name="connsiteX5-139" fmla="*/ 12700 w 7158970"/>
              <a:gd name="connsiteY5-140" fmla="*/ 0 h 6154227"/>
              <a:gd name="connsiteX0-141" fmla="*/ 12700 w 7158970"/>
              <a:gd name="connsiteY0-142" fmla="*/ 0 h 6199109"/>
              <a:gd name="connsiteX1-143" fmla="*/ 7158970 w 7158970"/>
              <a:gd name="connsiteY1-144" fmla="*/ 0 h 6199109"/>
              <a:gd name="connsiteX2-145" fmla="*/ 5406370 w 7158970"/>
              <a:gd name="connsiteY2-146" fmla="*/ 1827147 h 6199109"/>
              <a:gd name="connsiteX3-147" fmla="*/ 3746500 w 7158970"/>
              <a:gd name="connsiteY3-148" fmla="*/ 5829300 h 6199109"/>
              <a:gd name="connsiteX4-149" fmla="*/ 0 w 7158970"/>
              <a:gd name="connsiteY4-150" fmla="*/ 5116447 h 6199109"/>
              <a:gd name="connsiteX5-151" fmla="*/ 12700 w 7158970"/>
              <a:gd name="connsiteY5-152" fmla="*/ 0 h 6199109"/>
              <a:gd name="connsiteX0-153" fmla="*/ 12700 w 7158970"/>
              <a:gd name="connsiteY0-154" fmla="*/ 0 h 6147236"/>
              <a:gd name="connsiteX1-155" fmla="*/ 7158970 w 7158970"/>
              <a:gd name="connsiteY1-156" fmla="*/ 0 h 6147236"/>
              <a:gd name="connsiteX2-157" fmla="*/ 5812992 w 7158970"/>
              <a:gd name="connsiteY2-158" fmla="*/ 1693567 h 6147236"/>
              <a:gd name="connsiteX3-159" fmla="*/ 3746500 w 7158970"/>
              <a:gd name="connsiteY3-160" fmla="*/ 5829300 h 6147236"/>
              <a:gd name="connsiteX4-161" fmla="*/ 0 w 7158970"/>
              <a:gd name="connsiteY4-162" fmla="*/ 5116447 h 6147236"/>
              <a:gd name="connsiteX5-163" fmla="*/ 12700 w 7158970"/>
              <a:gd name="connsiteY5-164" fmla="*/ 0 h 6147236"/>
              <a:gd name="connsiteX0-165" fmla="*/ 12700 w 7158970"/>
              <a:gd name="connsiteY0-166" fmla="*/ 0 h 5327495"/>
              <a:gd name="connsiteX1-167" fmla="*/ 7158970 w 7158970"/>
              <a:gd name="connsiteY1-168" fmla="*/ 0 h 5327495"/>
              <a:gd name="connsiteX2-169" fmla="*/ 5812992 w 7158970"/>
              <a:gd name="connsiteY2-170" fmla="*/ 1693567 h 5327495"/>
              <a:gd name="connsiteX3-171" fmla="*/ 3507310 w 7158970"/>
              <a:gd name="connsiteY3-172" fmla="*/ 2055623 h 5327495"/>
              <a:gd name="connsiteX4-173" fmla="*/ 0 w 7158970"/>
              <a:gd name="connsiteY4-174" fmla="*/ 5116447 h 5327495"/>
              <a:gd name="connsiteX5-175" fmla="*/ 12700 w 7158970"/>
              <a:gd name="connsiteY5-176" fmla="*/ 0 h 5327495"/>
              <a:gd name="connsiteX0-177" fmla="*/ 12700 w 7158970"/>
              <a:gd name="connsiteY0-178" fmla="*/ 0 h 5116447"/>
              <a:gd name="connsiteX1-179" fmla="*/ 7158970 w 7158970"/>
              <a:gd name="connsiteY1-180" fmla="*/ 0 h 5116447"/>
              <a:gd name="connsiteX2-181" fmla="*/ 5812992 w 7158970"/>
              <a:gd name="connsiteY2-182" fmla="*/ 1693567 h 5116447"/>
              <a:gd name="connsiteX3-183" fmla="*/ 3507310 w 7158970"/>
              <a:gd name="connsiteY3-184" fmla="*/ 2055623 h 5116447"/>
              <a:gd name="connsiteX4-185" fmla="*/ 0 w 7158970"/>
              <a:gd name="connsiteY4-186" fmla="*/ 5116447 h 5116447"/>
              <a:gd name="connsiteX5-187" fmla="*/ 12700 w 7158970"/>
              <a:gd name="connsiteY5-188" fmla="*/ 0 h 5116447"/>
              <a:gd name="connsiteX0-189" fmla="*/ 12700 w 7158970"/>
              <a:gd name="connsiteY0-190" fmla="*/ 0 h 5116447"/>
              <a:gd name="connsiteX1-191" fmla="*/ 7158970 w 7158970"/>
              <a:gd name="connsiteY1-192" fmla="*/ 0 h 5116447"/>
              <a:gd name="connsiteX2-193" fmla="*/ 5812992 w 7158970"/>
              <a:gd name="connsiteY2-194" fmla="*/ 1693567 h 5116447"/>
              <a:gd name="connsiteX3-195" fmla="*/ 3507310 w 7158970"/>
              <a:gd name="connsiteY3-196" fmla="*/ 2055623 h 5116447"/>
              <a:gd name="connsiteX4-197" fmla="*/ 0 w 7158970"/>
              <a:gd name="connsiteY4-198" fmla="*/ 5116447 h 5116447"/>
              <a:gd name="connsiteX5-199" fmla="*/ 12700 w 7158970"/>
              <a:gd name="connsiteY5-200" fmla="*/ 0 h 51164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</a:cxnLst>
            <a:rect l="l" t="t" r="r" b="b"/>
            <a:pathLst>
              <a:path w="7158970" h="5116447">
                <a:moveTo>
                  <a:pt x="12700" y="0"/>
                </a:moveTo>
                <a:lnTo>
                  <a:pt x="7158970" y="0"/>
                </a:lnTo>
                <a:cubicBezTo>
                  <a:pt x="6847193" y="755606"/>
                  <a:pt x="6421602" y="1350963"/>
                  <a:pt x="5812992" y="1693567"/>
                </a:cubicBezTo>
                <a:cubicBezTo>
                  <a:pt x="5204382" y="2036171"/>
                  <a:pt x="4476142" y="1485143"/>
                  <a:pt x="3507310" y="2055623"/>
                </a:cubicBezTo>
                <a:cubicBezTo>
                  <a:pt x="2538478" y="2626103"/>
                  <a:pt x="1585178" y="5057292"/>
                  <a:pt x="0" y="5116447"/>
                </a:cubicBezTo>
                <a:cubicBezTo>
                  <a:pt x="4233" y="3410965"/>
                  <a:pt x="8467" y="1705482"/>
                  <a:pt x="12700" y="0"/>
                </a:cubicBezTo>
                <a:close/>
              </a:path>
            </a:pathLst>
          </a:custGeom>
          <a:gradFill flip="none" rotWithShape="0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8" name="PPT-6"/>
          <p:cNvGrpSpPr/>
          <p:nvPr/>
        </p:nvGrpSpPr>
        <p:grpSpPr>
          <a:xfrm>
            <a:off x="612457" y="1139542"/>
            <a:ext cx="10967085" cy="2269980"/>
            <a:chOff x="759143" y="1393487"/>
            <a:chExt cx="10967085" cy="2174849"/>
          </a:xfrm>
        </p:grpSpPr>
        <p:sp>
          <p:nvSpPr>
            <p:cNvPr id="14" name="PPT-6-1"/>
            <p:cNvSpPr txBox="1"/>
            <p:nvPr/>
          </p:nvSpPr>
          <p:spPr>
            <a:xfrm>
              <a:off x="759143" y="1393487"/>
              <a:ext cx="32365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>
                    <a:outerShdw blurRad="254000" dist="127000" dir="2700000" algn="tl" rotWithShape="0">
                      <a:srgbClr val="4472C4">
                        <a:lumMod val="40000"/>
                        <a:lumOff val="60000"/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什么是沙漠掘金？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6" name="PPT-6-3"/>
            <p:cNvSpPr txBox="1"/>
            <p:nvPr/>
          </p:nvSpPr>
          <p:spPr>
            <a:xfrm>
              <a:off x="759143" y="1857162"/>
              <a:ext cx="10967085" cy="1711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《沙漠掘金》沙盘课程是国际最经典的“情景模拟”大型体验式培训课程之一。是目前市场上各类沙盘课程的鼻祖。参训学员模拟组成探险队，得到一匹骆驼以及启动资金，用于采购水、食物、指南针、帐篷等物资。然后从大本营出发，深入大漠险地，到达目的地挖掘黄金。途中需要穿越各种地形，同时面临复杂天气的考验。有的驼队能够胜利归来，有的可能覆灭沙漠，一切都在于团队的高效运营……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" name="PPT-7"/>
          <p:cNvGrpSpPr/>
          <p:nvPr/>
        </p:nvGrpSpPr>
        <p:grpSpPr>
          <a:xfrm>
            <a:off x="682755" y="3448479"/>
            <a:ext cx="3667138" cy="3086769"/>
            <a:chOff x="792849" y="3578394"/>
            <a:chExt cx="3667138" cy="3086769"/>
          </a:xfrm>
        </p:grpSpPr>
        <p:sp>
          <p:nvSpPr>
            <p:cNvPr id="17" name="PPT-7-1"/>
            <p:cNvSpPr txBox="1"/>
            <p:nvPr/>
          </p:nvSpPr>
          <p:spPr>
            <a:xfrm>
              <a:off x="1387208" y="3578394"/>
              <a:ext cx="3072778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gradFill>
                    <a:gsLst>
                      <a:gs pos="100000">
                        <a:schemeClr val="accent4"/>
                      </a:gs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2700000" scaled="0"/>
                  </a:gradFill>
                  <a:effectLst>
                    <a:outerShdw blurRad="254000" dist="127000" dir="2700000" algn="tl" rotWithShape="0">
                      <a:schemeClr val="accent1">
                        <a:lumMod val="40000"/>
                        <a:lumOff val="60000"/>
                        <a:alpha val="30000"/>
                      </a:scheme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2700000" scaled="0"/>
                  </a:gradFill>
                  <a:effectLst>
                    <a:outerShdw blurRad="254000" dist="127000" dir="2700000" algn="tl" rotWithShape="0">
                      <a:srgbClr val="4472C4">
                        <a:lumMod val="40000"/>
                        <a:lumOff val="60000"/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课程目标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2700000" scaled="0"/>
                </a:gra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8" name="PPT-7-2"/>
            <p:cNvSpPr txBox="1"/>
            <p:nvPr/>
          </p:nvSpPr>
          <p:spPr>
            <a:xfrm>
              <a:off x="792849" y="4122992"/>
              <a:ext cx="3667138" cy="254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● 掌握目标的制定与实施方法；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● 学会资源管理，区别必要资源和非必要资源；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● 体会有效沟通在团队合作与任务达成中的作用；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● 深刻掌握团队创新思维的运用。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7-3"/>
            <p:cNvSpPr/>
            <p:nvPr/>
          </p:nvSpPr>
          <p:spPr>
            <a:xfrm>
              <a:off x="804863" y="3578394"/>
              <a:ext cx="461665" cy="46166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0" name="PPT-8"/>
          <p:cNvGrpSpPr/>
          <p:nvPr/>
        </p:nvGrpSpPr>
        <p:grpSpPr>
          <a:xfrm>
            <a:off x="4470572" y="3448479"/>
            <a:ext cx="3982266" cy="3502267"/>
            <a:chOff x="4924505" y="3578394"/>
            <a:chExt cx="3667139" cy="3502267"/>
          </a:xfrm>
        </p:grpSpPr>
        <p:sp>
          <p:nvSpPr>
            <p:cNvPr id="19" name="PPT-8-1"/>
            <p:cNvSpPr txBox="1"/>
            <p:nvPr/>
          </p:nvSpPr>
          <p:spPr>
            <a:xfrm>
              <a:off x="5523329" y="3578394"/>
              <a:ext cx="306831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gradFill>
                    <a:gsLst>
                      <a:gs pos="100000">
                        <a:srgbClr val="C38A45"/>
                      </a:gs>
                      <a:gs pos="0">
                        <a:srgbClr val="DAB88D"/>
                      </a:gs>
                    </a:gsLst>
                    <a:lin ang="5400000" scaled="1"/>
                  </a:gradFill>
                  <a:effectLst>
                    <a:outerShdw blurRad="127000" dist="63500" dir="2700000" algn="tl" rotWithShape="0">
                      <a:schemeClr val="accent1">
                        <a:alpha val="30000"/>
                      </a:schemeClr>
                    </a:outerShdw>
                  </a:effectLst>
                  <a:uLnTx/>
                  <a:uFillTx/>
                  <a:latin typeface="+mn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1"/>
                  </a:gradFill>
                  <a:effectLst>
                    <a:outerShdw blurRad="254000" dist="127000" dir="2700000" algn="tl" rotWithShape="0">
                      <a:srgbClr val="4472C4">
                        <a:lumMod val="40000"/>
                        <a:lumOff val="60000"/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祝你们好运！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1"/>
                </a:gradFill>
                <a:effectLst>
                  <a:outerShdw blurRad="254000" dist="127000" dir="2700000" algn="tl" rotWithShape="0">
                    <a:srgbClr val="4472C4">
                      <a:lumMod val="40000"/>
                      <a:lumOff val="60000"/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8-2"/>
            <p:cNvSpPr txBox="1"/>
            <p:nvPr/>
          </p:nvSpPr>
          <p:spPr>
            <a:xfrm>
              <a:off x="4924505" y="4122992"/>
              <a:ext cx="3667139" cy="29576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从一个坐在椅子里的游客转变为一个雄心壮志的探险者，体验计划、组织和执行的直接后果，尽量减少无效活动造成的困扰，并且把它转化为一个产生结果的生产力——这就是你即将面对的沙漠掘金的真实挑战。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8-3"/>
            <p:cNvSpPr/>
            <p:nvPr/>
          </p:nvSpPr>
          <p:spPr>
            <a:xfrm>
              <a:off x="4924505" y="3578394"/>
              <a:ext cx="461665" cy="461665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2700000" algn="tl" rotWithShape="0">
                <a:schemeClr val="tx1">
                  <a:lumMod val="65000"/>
                  <a:lumOff val="35000"/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7" name="PPT-9" descr="徽标&#10;&#10;描述已自动生成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05800" y="2912845"/>
            <a:ext cx="3547751" cy="3795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-3"/>
          <p:cNvSpPr>
            <a:spLocks noGrp="1"/>
          </p:cNvSpPr>
          <p:nvPr>
            <p:ph type="body" sz="quarter" idx="41"/>
          </p:nvPr>
        </p:nvSpPr>
        <p:spPr>
          <a:xfrm>
            <a:off x="906198" y="2931116"/>
            <a:ext cx="4972084" cy="1200329"/>
          </a:xfrm>
        </p:spPr>
        <p:txBody>
          <a:bodyPr/>
          <a:lstStyle/>
          <a:p>
            <a:r>
              <a:rPr lang="zh-CN" altLang="en-US" dirty="0"/>
              <a:t>项 目 简 介</a:t>
            </a:r>
            <a:endParaRPr lang="zh-CN" altLang="en-US" dirty="0"/>
          </a:p>
        </p:txBody>
      </p:sp>
      <p:sp>
        <p:nvSpPr>
          <p:cNvPr id="6" name="PPT-5"/>
          <p:cNvSpPr>
            <a:spLocks noGrp="1"/>
          </p:cNvSpPr>
          <p:nvPr>
            <p:ph type="body" sz="quarter" idx="43"/>
          </p:nvPr>
        </p:nvSpPr>
        <p:spPr>
          <a:xfrm>
            <a:off x="1253825" y="2301824"/>
            <a:ext cx="1533100" cy="424732"/>
          </a:xfrm>
        </p:spPr>
        <p:txBody>
          <a:bodyPr/>
          <a:lstStyle/>
          <a:p>
            <a:r>
              <a:rPr lang="en-US" altLang="zh-CN" dirty="0"/>
              <a:t>PART 02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27769" y="365857"/>
            <a:ext cx="1995722" cy="534035"/>
          </a:xfrm>
        </p:spPr>
        <p:txBody>
          <a:bodyPr/>
          <a:lstStyle/>
          <a:p>
            <a:r>
              <a:rPr lang="zh-CN" altLang="en-US" dirty="0"/>
              <a:t>项目简介</a:t>
            </a:r>
            <a:endParaRPr lang="zh-CN" altLang="en-US" dirty="0"/>
          </a:p>
        </p:txBody>
      </p:sp>
      <p:sp>
        <p:nvSpPr>
          <p:cNvPr id="3" name="PPT-2"/>
          <p:cNvSpPr>
            <a:spLocks noGrp="1"/>
          </p:cNvSpPr>
          <p:nvPr>
            <p:ph type="body" sz="quarter" idx="42"/>
          </p:nvPr>
        </p:nvSpPr>
        <p:spPr>
          <a:xfrm>
            <a:off x="2535065" y="334602"/>
            <a:ext cx="789650" cy="58928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PPT-4"/>
          <p:cNvSpPr>
            <a:spLocks noGrp="1"/>
          </p:cNvSpPr>
          <p:nvPr>
            <p:ph type="body" sz="quarter" idx="44"/>
          </p:nvPr>
        </p:nvSpPr>
        <p:spPr>
          <a:xfrm>
            <a:off x="254661" y="202398"/>
            <a:ext cx="348615" cy="853688"/>
          </a:xfrm>
        </p:spPr>
        <p:txBody>
          <a:bodyPr/>
          <a:lstStyle/>
          <a:p>
            <a:r>
              <a:rPr lang="en-US" altLang="zh-CN" dirty="0"/>
              <a:t>PART 02</a:t>
            </a:r>
            <a:endParaRPr lang="en-US" altLang="zh-CN" dirty="0"/>
          </a:p>
        </p:txBody>
      </p:sp>
      <p:grpSp>
        <p:nvGrpSpPr>
          <p:cNvPr id="11" name="PPT-5"/>
          <p:cNvGrpSpPr/>
          <p:nvPr/>
        </p:nvGrpSpPr>
        <p:grpSpPr>
          <a:xfrm>
            <a:off x="6096000" y="5309877"/>
            <a:ext cx="5851131" cy="1274883"/>
            <a:chOff x="1244101" y="5254546"/>
            <a:chExt cx="5529580" cy="1274883"/>
          </a:xfrm>
        </p:grpSpPr>
        <p:sp>
          <p:nvSpPr>
            <p:cNvPr id="45" name="PPT-5-1"/>
            <p:cNvSpPr/>
            <p:nvPr/>
          </p:nvSpPr>
          <p:spPr bwMode="auto">
            <a:xfrm>
              <a:off x="1244101" y="5355508"/>
              <a:ext cx="726762" cy="726032"/>
            </a:xfrm>
            <a:prstGeom prst="ellipse">
              <a:avLst/>
            </a:prstGeom>
            <a:gradFill flip="none" rotWithShape="0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27000" dist="38100" dir="2700000" algn="tl" rotWithShape="0">
                <a:schemeClr val="accent4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PPT-5-2"/>
            <p:cNvSpPr/>
            <p:nvPr/>
          </p:nvSpPr>
          <p:spPr>
            <a:xfrm>
              <a:off x="2173412" y="5561664"/>
              <a:ext cx="4600269" cy="967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王陵有一位神秘的老人，他通晓一切，可以给你一次抽奖机会。价格为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100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元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一次。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7" name="PPT-5-3"/>
            <p:cNvSpPr txBox="1"/>
            <p:nvPr/>
          </p:nvSpPr>
          <p:spPr>
            <a:xfrm>
              <a:off x="2169601" y="5254546"/>
              <a:ext cx="197041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ED0A2"/>
                      </a:gs>
                      <a:gs pos="100000">
                        <a:srgbClr val="FFEFD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000" kern="0">
                  <a:gradFill>
                    <a:gsLst>
                      <a:gs pos="0">
                        <a:schemeClr val="accent1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2700000" scaled="0"/>
                  </a:gradFill>
                  <a:latin typeface="思源黑体 Bold" panose="020B0800000000000000" pitchFamily="34" charset="-122"/>
                  <a:ea typeface="思源黑体 Bold" panose="020B0800000000000000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王陵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51" name="PPT-5-4"/>
            <p:cNvSpPr/>
            <p:nvPr/>
          </p:nvSpPr>
          <p:spPr>
            <a:xfrm>
              <a:off x="1451560" y="5564693"/>
              <a:ext cx="311844" cy="307664"/>
            </a:xfrm>
            <a:custGeom>
              <a:avLst/>
              <a:gdLst>
                <a:gd name="connsiteX0" fmla="*/ 538514 w 1527348"/>
                <a:gd name="connsiteY0" fmla="*/ 952773 h 1506884"/>
                <a:gd name="connsiteX1" fmla="*/ 697264 w 1527348"/>
                <a:gd name="connsiteY1" fmla="*/ 1111523 h 1506884"/>
                <a:gd name="connsiteX2" fmla="*/ 1012304 w 1527348"/>
                <a:gd name="connsiteY2" fmla="*/ 1111523 h 1506884"/>
                <a:gd name="connsiteX3" fmla="*/ 1012304 w 1527348"/>
                <a:gd name="connsiteY3" fmla="*/ 1508398 h 1506884"/>
                <a:gd name="connsiteX4" fmla="*/ 615429 w 1527348"/>
                <a:gd name="connsiteY4" fmla="*/ 1508398 h 1506884"/>
                <a:gd name="connsiteX5" fmla="*/ 615429 w 1527348"/>
                <a:gd name="connsiteY5" fmla="*/ 1198041 h 1506884"/>
                <a:gd name="connsiteX6" fmla="*/ 489183 w 1527348"/>
                <a:gd name="connsiteY6" fmla="*/ 1071795 h 1506884"/>
                <a:gd name="connsiteX7" fmla="*/ 273 w 1527348"/>
                <a:gd name="connsiteY7" fmla="*/ 1071835 h 1506884"/>
                <a:gd name="connsiteX8" fmla="*/ 273 w 1527348"/>
                <a:gd name="connsiteY8" fmla="*/ 952773 h 1506884"/>
                <a:gd name="connsiteX9" fmla="*/ 538514 w 1527348"/>
                <a:gd name="connsiteY9" fmla="*/ 952773 h 1506884"/>
                <a:gd name="connsiteX10" fmla="*/ 893241 w 1527348"/>
                <a:gd name="connsiteY10" fmla="*/ 1230585 h 1506884"/>
                <a:gd name="connsiteX11" fmla="*/ 734491 w 1527348"/>
                <a:gd name="connsiteY11" fmla="*/ 1230585 h 1506884"/>
                <a:gd name="connsiteX12" fmla="*/ 734491 w 1527348"/>
                <a:gd name="connsiteY12" fmla="*/ 1389335 h 1506884"/>
                <a:gd name="connsiteX13" fmla="*/ 893241 w 1527348"/>
                <a:gd name="connsiteY13" fmla="*/ 1389335 h 1506884"/>
                <a:gd name="connsiteX14" fmla="*/ 893241 w 1527348"/>
                <a:gd name="connsiteY14" fmla="*/ 1230585 h 1506884"/>
                <a:gd name="connsiteX15" fmla="*/ 1528241 w 1527348"/>
                <a:gd name="connsiteY15" fmla="*/ 555898 h 1506884"/>
                <a:gd name="connsiteX16" fmla="*/ 1528241 w 1527348"/>
                <a:gd name="connsiteY16" fmla="*/ 952773 h 1506884"/>
                <a:gd name="connsiteX17" fmla="*/ 1131366 w 1527348"/>
                <a:gd name="connsiteY17" fmla="*/ 952773 h 1506884"/>
                <a:gd name="connsiteX18" fmla="*/ 1131366 w 1527348"/>
                <a:gd name="connsiteY18" fmla="*/ 813866 h 1506884"/>
                <a:gd name="connsiteX19" fmla="*/ 273 w 1527348"/>
                <a:gd name="connsiteY19" fmla="*/ 813866 h 1506884"/>
                <a:gd name="connsiteX20" fmla="*/ 273 w 1527348"/>
                <a:gd name="connsiteY20" fmla="*/ 694804 h 1506884"/>
                <a:gd name="connsiteX21" fmla="*/ 1131366 w 1527348"/>
                <a:gd name="connsiteY21" fmla="*/ 694804 h 1506884"/>
                <a:gd name="connsiteX22" fmla="*/ 1131366 w 1527348"/>
                <a:gd name="connsiteY22" fmla="*/ 555898 h 1506884"/>
                <a:gd name="connsiteX23" fmla="*/ 1528241 w 1527348"/>
                <a:gd name="connsiteY23" fmla="*/ 555898 h 1506884"/>
                <a:gd name="connsiteX24" fmla="*/ 1409179 w 1527348"/>
                <a:gd name="connsiteY24" fmla="*/ 674960 h 1506884"/>
                <a:gd name="connsiteX25" fmla="*/ 1250429 w 1527348"/>
                <a:gd name="connsiteY25" fmla="*/ 674960 h 1506884"/>
                <a:gd name="connsiteX26" fmla="*/ 1250429 w 1527348"/>
                <a:gd name="connsiteY26" fmla="*/ 833710 h 1506884"/>
                <a:gd name="connsiteX27" fmla="*/ 1409179 w 1527348"/>
                <a:gd name="connsiteY27" fmla="*/ 833710 h 1506884"/>
                <a:gd name="connsiteX28" fmla="*/ 1409179 w 1527348"/>
                <a:gd name="connsiteY28" fmla="*/ 674960 h 1506884"/>
                <a:gd name="connsiteX29" fmla="*/ 1012304 w 1527348"/>
                <a:gd name="connsiteY29" fmla="*/ 273 h 1506884"/>
                <a:gd name="connsiteX30" fmla="*/ 1012304 w 1527348"/>
                <a:gd name="connsiteY30" fmla="*/ 397148 h 1506884"/>
                <a:gd name="connsiteX31" fmla="*/ 690835 w 1527348"/>
                <a:gd name="connsiteY31" fmla="*/ 397148 h 1506884"/>
                <a:gd name="connsiteX32" fmla="*/ 538514 w 1527348"/>
                <a:gd name="connsiteY32" fmla="*/ 549548 h 1506884"/>
                <a:gd name="connsiteX33" fmla="*/ 273 w 1527348"/>
                <a:gd name="connsiteY33" fmla="*/ 549548 h 1506884"/>
                <a:gd name="connsiteX34" fmla="*/ 273 w 1527348"/>
                <a:gd name="connsiteY34" fmla="*/ 430485 h 1506884"/>
                <a:gd name="connsiteX35" fmla="*/ 489183 w 1527348"/>
                <a:gd name="connsiteY35" fmla="*/ 430445 h 1506884"/>
                <a:gd name="connsiteX36" fmla="*/ 615429 w 1527348"/>
                <a:gd name="connsiteY36" fmla="*/ 304199 h 1506884"/>
                <a:gd name="connsiteX37" fmla="*/ 615429 w 1527348"/>
                <a:gd name="connsiteY37" fmla="*/ 273 h 1506884"/>
                <a:gd name="connsiteX38" fmla="*/ 1012304 w 1527348"/>
                <a:gd name="connsiteY38" fmla="*/ 273 h 1506884"/>
                <a:gd name="connsiteX39" fmla="*/ 893241 w 1527348"/>
                <a:gd name="connsiteY39" fmla="*/ 119335 h 1506884"/>
                <a:gd name="connsiteX40" fmla="*/ 734491 w 1527348"/>
                <a:gd name="connsiteY40" fmla="*/ 119335 h 1506884"/>
                <a:gd name="connsiteX41" fmla="*/ 734491 w 1527348"/>
                <a:gd name="connsiteY41" fmla="*/ 278085 h 1506884"/>
                <a:gd name="connsiteX42" fmla="*/ 893241 w 1527348"/>
                <a:gd name="connsiteY42" fmla="*/ 278085 h 1506884"/>
                <a:gd name="connsiteX43" fmla="*/ 893241 w 1527348"/>
                <a:gd name="connsiteY43" fmla="*/ 119335 h 150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527348" h="1506884">
                  <a:moveTo>
                    <a:pt x="538514" y="952773"/>
                  </a:moveTo>
                  <a:lnTo>
                    <a:pt x="697264" y="1111523"/>
                  </a:lnTo>
                  <a:lnTo>
                    <a:pt x="1012304" y="1111523"/>
                  </a:lnTo>
                  <a:lnTo>
                    <a:pt x="1012304" y="1508398"/>
                  </a:lnTo>
                  <a:lnTo>
                    <a:pt x="615429" y="1508398"/>
                  </a:lnTo>
                  <a:lnTo>
                    <a:pt x="615429" y="1198041"/>
                  </a:lnTo>
                  <a:lnTo>
                    <a:pt x="489183" y="1071795"/>
                  </a:lnTo>
                  <a:lnTo>
                    <a:pt x="273" y="1071835"/>
                  </a:lnTo>
                  <a:lnTo>
                    <a:pt x="273" y="952773"/>
                  </a:lnTo>
                  <a:lnTo>
                    <a:pt x="538514" y="952773"/>
                  </a:lnTo>
                  <a:close/>
                  <a:moveTo>
                    <a:pt x="893241" y="1230585"/>
                  </a:moveTo>
                  <a:lnTo>
                    <a:pt x="734491" y="1230585"/>
                  </a:lnTo>
                  <a:lnTo>
                    <a:pt x="734491" y="1389335"/>
                  </a:lnTo>
                  <a:lnTo>
                    <a:pt x="893241" y="1389335"/>
                  </a:lnTo>
                  <a:lnTo>
                    <a:pt x="893241" y="1230585"/>
                  </a:lnTo>
                  <a:close/>
                  <a:moveTo>
                    <a:pt x="1528241" y="555898"/>
                  </a:moveTo>
                  <a:lnTo>
                    <a:pt x="1528241" y="952773"/>
                  </a:lnTo>
                  <a:lnTo>
                    <a:pt x="1131366" y="952773"/>
                  </a:lnTo>
                  <a:lnTo>
                    <a:pt x="1131366" y="813866"/>
                  </a:lnTo>
                  <a:lnTo>
                    <a:pt x="273" y="813866"/>
                  </a:lnTo>
                  <a:lnTo>
                    <a:pt x="273" y="694804"/>
                  </a:lnTo>
                  <a:lnTo>
                    <a:pt x="1131366" y="694804"/>
                  </a:lnTo>
                  <a:lnTo>
                    <a:pt x="1131366" y="555898"/>
                  </a:lnTo>
                  <a:lnTo>
                    <a:pt x="1528241" y="555898"/>
                  </a:lnTo>
                  <a:close/>
                  <a:moveTo>
                    <a:pt x="1409179" y="674960"/>
                  </a:moveTo>
                  <a:lnTo>
                    <a:pt x="1250429" y="674960"/>
                  </a:lnTo>
                  <a:lnTo>
                    <a:pt x="1250429" y="833710"/>
                  </a:lnTo>
                  <a:lnTo>
                    <a:pt x="1409179" y="833710"/>
                  </a:lnTo>
                  <a:lnTo>
                    <a:pt x="1409179" y="674960"/>
                  </a:lnTo>
                  <a:close/>
                  <a:moveTo>
                    <a:pt x="1012304" y="273"/>
                  </a:moveTo>
                  <a:lnTo>
                    <a:pt x="1012304" y="397148"/>
                  </a:lnTo>
                  <a:lnTo>
                    <a:pt x="690835" y="397148"/>
                  </a:lnTo>
                  <a:lnTo>
                    <a:pt x="538514" y="549548"/>
                  </a:lnTo>
                  <a:lnTo>
                    <a:pt x="273" y="549548"/>
                  </a:lnTo>
                  <a:lnTo>
                    <a:pt x="273" y="430485"/>
                  </a:lnTo>
                  <a:lnTo>
                    <a:pt x="489183" y="430445"/>
                  </a:lnTo>
                  <a:lnTo>
                    <a:pt x="615429" y="304199"/>
                  </a:lnTo>
                  <a:lnTo>
                    <a:pt x="615429" y="273"/>
                  </a:lnTo>
                  <a:lnTo>
                    <a:pt x="1012304" y="273"/>
                  </a:lnTo>
                  <a:close/>
                  <a:moveTo>
                    <a:pt x="893241" y="119335"/>
                  </a:moveTo>
                  <a:lnTo>
                    <a:pt x="734491" y="119335"/>
                  </a:lnTo>
                  <a:lnTo>
                    <a:pt x="734491" y="278085"/>
                  </a:lnTo>
                  <a:lnTo>
                    <a:pt x="893241" y="278085"/>
                  </a:lnTo>
                  <a:lnTo>
                    <a:pt x="893241" y="119335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8" name="PPT-6"/>
          <p:cNvGrpSpPr/>
          <p:nvPr/>
        </p:nvGrpSpPr>
        <p:grpSpPr>
          <a:xfrm>
            <a:off x="6096000" y="265152"/>
            <a:ext cx="5851130" cy="1229360"/>
            <a:chOff x="1244097" y="1425342"/>
            <a:chExt cx="5424658" cy="1229360"/>
          </a:xfrm>
        </p:grpSpPr>
        <p:sp>
          <p:nvSpPr>
            <p:cNvPr id="36" name="PPT-6-1"/>
            <p:cNvSpPr/>
            <p:nvPr/>
          </p:nvSpPr>
          <p:spPr bwMode="auto">
            <a:xfrm>
              <a:off x="1244097" y="1546016"/>
              <a:ext cx="726762" cy="7260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7" name="PPT-6-2"/>
            <p:cNvSpPr/>
            <p:nvPr/>
          </p:nvSpPr>
          <p:spPr>
            <a:xfrm>
              <a:off x="2173106" y="1732682"/>
              <a:ext cx="4495649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探险队需要从大本营出发，在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15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天之内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到达大山挖到金子，并且返回到大本营出售金子。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38" name="PPT-6-3"/>
            <p:cNvSpPr txBox="1"/>
            <p:nvPr/>
          </p:nvSpPr>
          <p:spPr>
            <a:xfrm>
              <a:off x="2169601" y="1425342"/>
              <a:ext cx="2232673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ED0A2"/>
                      </a:gs>
                      <a:gs pos="100000">
                        <a:srgbClr val="FFEFD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000" kern="0">
                  <a:gradFill>
                    <a:gsLst>
                      <a:gs pos="0">
                        <a:schemeClr val="accent1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2700000" scaled="0"/>
                  </a:gradFill>
                  <a:latin typeface="思源黑体 Bold" panose="020B0800000000000000" pitchFamily="34" charset="-122"/>
                  <a:ea typeface="思源黑体 Bold" panose="020B0800000000000000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大本营和大山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8" name="PPT-6-4"/>
            <p:cNvSpPr/>
            <p:nvPr/>
          </p:nvSpPr>
          <p:spPr>
            <a:xfrm>
              <a:off x="1453647" y="1763177"/>
              <a:ext cx="307666" cy="291712"/>
            </a:xfrm>
            <a:custGeom>
              <a:avLst/>
              <a:gdLst>
                <a:gd name="connsiteX0" fmla="*/ 992460 w 1506884"/>
                <a:gd name="connsiteY0" fmla="*/ 273 h 1428750"/>
                <a:gd name="connsiteX1" fmla="*/ 992460 w 1506884"/>
                <a:gd name="connsiteY1" fmla="*/ 476523 h 1428750"/>
                <a:gd name="connsiteX2" fmla="*/ 813866 w 1506884"/>
                <a:gd name="connsiteY2" fmla="*/ 476523 h 1428750"/>
                <a:gd name="connsiteX3" fmla="*/ 813866 w 1506884"/>
                <a:gd name="connsiteY3" fmla="*/ 674960 h 1428750"/>
                <a:gd name="connsiteX4" fmla="*/ 1349648 w 1506884"/>
                <a:gd name="connsiteY4" fmla="*/ 674960 h 1428750"/>
                <a:gd name="connsiteX5" fmla="*/ 1349648 w 1506884"/>
                <a:gd name="connsiteY5" fmla="*/ 992460 h 1428750"/>
                <a:gd name="connsiteX6" fmla="*/ 1508398 w 1506884"/>
                <a:gd name="connsiteY6" fmla="*/ 992460 h 1428750"/>
                <a:gd name="connsiteX7" fmla="*/ 1508398 w 1506884"/>
                <a:gd name="connsiteY7" fmla="*/ 1429023 h 1428750"/>
                <a:gd name="connsiteX8" fmla="*/ 1071835 w 1506884"/>
                <a:gd name="connsiteY8" fmla="*/ 1429023 h 1428750"/>
                <a:gd name="connsiteX9" fmla="*/ 1071835 w 1506884"/>
                <a:gd name="connsiteY9" fmla="*/ 992460 h 1428750"/>
                <a:gd name="connsiteX10" fmla="*/ 1230585 w 1506884"/>
                <a:gd name="connsiteY10" fmla="*/ 992460 h 1428750"/>
                <a:gd name="connsiteX11" fmla="*/ 1230585 w 1506884"/>
                <a:gd name="connsiteY11" fmla="*/ 794023 h 1428750"/>
                <a:gd name="connsiteX12" fmla="*/ 278085 w 1506884"/>
                <a:gd name="connsiteY12" fmla="*/ 794023 h 1428750"/>
                <a:gd name="connsiteX13" fmla="*/ 278085 w 1506884"/>
                <a:gd name="connsiteY13" fmla="*/ 992460 h 1428750"/>
                <a:gd name="connsiteX14" fmla="*/ 436835 w 1506884"/>
                <a:gd name="connsiteY14" fmla="*/ 992460 h 1428750"/>
                <a:gd name="connsiteX15" fmla="*/ 436835 w 1506884"/>
                <a:gd name="connsiteY15" fmla="*/ 1429023 h 1428750"/>
                <a:gd name="connsiteX16" fmla="*/ 273 w 1506884"/>
                <a:gd name="connsiteY16" fmla="*/ 1429023 h 1428750"/>
                <a:gd name="connsiteX17" fmla="*/ 273 w 1506884"/>
                <a:gd name="connsiteY17" fmla="*/ 992460 h 1428750"/>
                <a:gd name="connsiteX18" fmla="*/ 159023 w 1506884"/>
                <a:gd name="connsiteY18" fmla="*/ 992460 h 1428750"/>
                <a:gd name="connsiteX19" fmla="*/ 159023 w 1506884"/>
                <a:gd name="connsiteY19" fmla="*/ 674960 h 1428750"/>
                <a:gd name="connsiteX20" fmla="*/ 694804 w 1506884"/>
                <a:gd name="connsiteY20" fmla="*/ 674960 h 1428750"/>
                <a:gd name="connsiteX21" fmla="*/ 694804 w 1506884"/>
                <a:gd name="connsiteY21" fmla="*/ 476523 h 1428750"/>
                <a:gd name="connsiteX22" fmla="*/ 516210 w 1506884"/>
                <a:gd name="connsiteY22" fmla="*/ 476523 h 1428750"/>
                <a:gd name="connsiteX23" fmla="*/ 516210 w 1506884"/>
                <a:gd name="connsiteY23" fmla="*/ 273 h 1428750"/>
                <a:gd name="connsiteX24" fmla="*/ 992460 w 1506884"/>
                <a:gd name="connsiteY24" fmla="*/ 273 h 1428750"/>
                <a:gd name="connsiteX25" fmla="*/ 317773 w 1506884"/>
                <a:gd name="connsiteY25" fmla="*/ 1111523 h 1428750"/>
                <a:gd name="connsiteX26" fmla="*/ 119335 w 1506884"/>
                <a:gd name="connsiteY26" fmla="*/ 1111523 h 1428750"/>
                <a:gd name="connsiteX27" fmla="*/ 119335 w 1506884"/>
                <a:gd name="connsiteY27" fmla="*/ 1309960 h 1428750"/>
                <a:gd name="connsiteX28" fmla="*/ 317773 w 1506884"/>
                <a:gd name="connsiteY28" fmla="*/ 1309960 h 1428750"/>
                <a:gd name="connsiteX29" fmla="*/ 317773 w 1506884"/>
                <a:gd name="connsiteY29" fmla="*/ 1111523 h 1428750"/>
                <a:gd name="connsiteX30" fmla="*/ 1389335 w 1506884"/>
                <a:gd name="connsiteY30" fmla="*/ 1111523 h 1428750"/>
                <a:gd name="connsiteX31" fmla="*/ 1190898 w 1506884"/>
                <a:gd name="connsiteY31" fmla="*/ 1111523 h 1428750"/>
                <a:gd name="connsiteX32" fmla="*/ 1190898 w 1506884"/>
                <a:gd name="connsiteY32" fmla="*/ 1309960 h 1428750"/>
                <a:gd name="connsiteX33" fmla="*/ 1389335 w 1506884"/>
                <a:gd name="connsiteY33" fmla="*/ 1309960 h 1428750"/>
                <a:gd name="connsiteX34" fmla="*/ 1389335 w 1506884"/>
                <a:gd name="connsiteY34" fmla="*/ 1111523 h 1428750"/>
                <a:gd name="connsiteX35" fmla="*/ 873398 w 1506884"/>
                <a:gd name="connsiteY35" fmla="*/ 119335 h 1428750"/>
                <a:gd name="connsiteX36" fmla="*/ 635273 w 1506884"/>
                <a:gd name="connsiteY36" fmla="*/ 119335 h 1428750"/>
                <a:gd name="connsiteX37" fmla="*/ 635273 w 1506884"/>
                <a:gd name="connsiteY37" fmla="*/ 357460 h 1428750"/>
                <a:gd name="connsiteX38" fmla="*/ 873398 w 1506884"/>
                <a:gd name="connsiteY38" fmla="*/ 357460 h 1428750"/>
                <a:gd name="connsiteX39" fmla="*/ 873398 w 1506884"/>
                <a:gd name="connsiteY39" fmla="*/ 119335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06884" h="1428750">
                  <a:moveTo>
                    <a:pt x="992460" y="273"/>
                  </a:moveTo>
                  <a:lnTo>
                    <a:pt x="992460" y="476523"/>
                  </a:lnTo>
                  <a:lnTo>
                    <a:pt x="813866" y="476523"/>
                  </a:lnTo>
                  <a:lnTo>
                    <a:pt x="813866" y="674960"/>
                  </a:lnTo>
                  <a:lnTo>
                    <a:pt x="1349648" y="674960"/>
                  </a:lnTo>
                  <a:lnTo>
                    <a:pt x="1349648" y="992460"/>
                  </a:lnTo>
                  <a:lnTo>
                    <a:pt x="1508398" y="992460"/>
                  </a:lnTo>
                  <a:lnTo>
                    <a:pt x="1508398" y="1429023"/>
                  </a:lnTo>
                  <a:lnTo>
                    <a:pt x="1071835" y="1429023"/>
                  </a:lnTo>
                  <a:lnTo>
                    <a:pt x="1071835" y="992460"/>
                  </a:lnTo>
                  <a:lnTo>
                    <a:pt x="1230585" y="992460"/>
                  </a:lnTo>
                  <a:lnTo>
                    <a:pt x="1230585" y="794023"/>
                  </a:lnTo>
                  <a:lnTo>
                    <a:pt x="278085" y="794023"/>
                  </a:lnTo>
                  <a:lnTo>
                    <a:pt x="278085" y="992460"/>
                  </a:lnTo>
                  <a:lnTo>
                    <a:pt x="436835" y="992460"/>
                  </a:lnTo>
                  <a:lnTo>
                    <a:pt x="436835" y="1429023"/>
                  </a:lnTo>
                  <a:lnTo>
                    <a:pt x="273" y="1429023"/>
                  </a:lnTo>
                  <a:lnTo>
                    <a:pt x="273" y="992460"/>
                  </a:lnTo>
                  <a:lnTo>
                    <a:pt x="159023" y="992460"/>
                  </a:lnTo>
                  <a:lnTo>
                    <a:pt x="159023" y="674960"/>
                  </a:lnTo>
                  <a:lnTo>
                    <a:pt x="694804" y="674960"/>
                  </a:lnTo>
                  <a:lnTo>
                    <a:pt x="694804" y="476523"/>
                  </a:lnTo>
                  <a:lnTo>
                    <a:pt x="516210" y="476523"/>
                  </a:lnTo>
                  <a:lnTo>
                    <a:pt x="516210" y="273"/>
                  </a:lnTo>
                  <a:lnTo>
                    <a:pt x="992460" y="273"/>
                  </a:lnTo>
                  <a:close/>
                  <a:moveTo>
                    <a:pt x="317773" y="1111523"/>
                  </a:moveTo>
                  <a:lnTo>
                    <a:pt x="119335" y="1111523"/>
                  </a:lnTo>
                  <a:lnTo>
                    <a:pt x="119335" y="1309960"/>
                  </a:lnTo>
                  <a:lnTo>
                    <a:pt x="317773" y="1309960"/>
                  </a:lnTo>
                  <a:lnTo>
                    <a:pt x="317773" y="1111523"/>
                  </a:lnTo>
                  <a:close/>
                  <a:moveTo>
                    <a:pt x="1389335" y="1111523"/>
                  </a:moveTo>
                  <a:lnTo>
                    <a:pt x="1190898" y="1111523"/>
                  </a:lnTo>
                  <a:lnTo>
                    <a:pt x="1190898" y="1309960"/>
                  </a:lnTo>
                  <a:lnTo>
                    <a:pt x="1389335" y="1309960"/>
                  </a:lnTo>
                  <a:lnTo>
                    <a:pt x="1389335" y="1111523"/>
                  </a:lnTo>
                  <a:close/>
                  <a:moveTo>
                    <a:pt x="873398" y="119335"/>
                  </a:moveTo>
                  <a:lnTo>
                    <a:pt x="635273" y="119335"/>
                  </a:lnTo>
                  <a:lnTo>
                    <a:pt x="635273" y="357460"/>
                  </a:lnTo>
                  <a:lnTo>
                    <a:pt x="873398" y="357460"/>
                  </a:lnTo>
                  <a:lnTo>
                    <a:pt x="873398" y="119335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9" name="PPT-7"/>
          <p:cNvGrpSpPr/>
          <p:nvPr/>
        </p:nvGrpSpPr>
        <p:grpSpPr>
          <a:xfrm>
            <a:off x="6096000" y="1596640"/>
            <a:ext cx="5851130" cy="1983776"/>
            <a:chOff x="1244101" y="2701743"/>
            <a:chExt cx="5851130" cy="1983776"/>
          </a:xfrm>
        </p:grpSpPr>
        <p:sp>
          <p:nvSpPr>
            <p:cNvPr id="39" name="PPT-7-1"/>
            <p:cNvSpPr/>
            <p:nvPr/>
          </p:nvSpPr>
          <p:spPr bwMode="auto">
            <a:xfrm>
              <a:off x="1244101" y="2793180"/>
              <a:ext cx="726762" cy="726032"/>
            </a:xfrm>
            <a:prstGeom prst="ellipse">
              <a:avLst/>
            </a:prstGeom>
            <a:gradFill flip="none" rotWithShape="0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27000" dist="38100" dir="2700000" algn="tl" rotWithShape="0">
                <a:schemeClr val="accent4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0" name="PPT-7-2"/>
            <p:cNvSpPr/>
            <p:nvPr/>
          </p:nvSpPr>
          <p:spPr>
            <a:xfrm>
              <a:off x="2173106" y="2974345"/>
              <a:ext cx="4922125" cy="1711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每支探险队拥有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1000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元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启动资金，可以在大本营购买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水，食物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以及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指南针，帐篷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两种道具。每队还配有一头负重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1000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磅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的骆驼，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所有物资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（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包括金子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）都需要骆驼负重。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1" name="PPT-7-3"/>
            <p:cNvSpPr txBox="1"/>
            <p:nvPr/>
          </p:nvSpPr>
          <p:spPr>
            <a:xfrm>
              <a:off x="2169601" y="2701743"/>
              <a:ext cx="197041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ED0A2"/>
                      </a:gs>
                      <a:gs pos="100000">
                        <a:srgbClr val="FFEFD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000" kern="0">
                  <a:gradFill>
                    <a:gsLst>
                      <a:gs pos="0">
                        <a:schemeClr val="accent1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2700000" scaled="0"/>
                  </a:gradFill>
                  <a:latin typeface="思源黑体 Bold" panose="020B0800000000000000" pitchFamily="34" charset="-122"/>
                  <a:ea typeface="思源黑体 Bold" panose="020B0800000000000000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探险队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9" name="PPT-7-4"/>
            <p:cNvSpPr/>
            <p:nvPr/>
          </p:nvSpPr>
          <p:spPr>
            <a:xfrm>
              <a:off x="1466184" y="3012809"/>
              <a:ext cx="282598" cy="286774"/>
            </a:xfrm>
            <a:custGeom>
              <a:avLst/>
              <a:gdLst>
                <a:gd name="connsiteX0" fmla="*/ 510103 w 1384101"/>
                <a:gd name="connsiteY0" fmla="*/ 1203201 h 1404565"/>
                <a:gd name="connsiteX1" fmla="*/ 202247 w 1384101"/>
                <a:gd name="connsiteY1" fmla="*/ 1398957 h 1404565"/>
                <a:gd name="connsiteX2" fmla="*/ 6490 w 1384101"/>
                <a:gd name="connsiteY2" fmla="*/ 1091102 h 1404565"/>
                <a:gd name="connsiteX3" fmla="*/ 198794 w 1384101"/>
                <a:gd name="connsiteY3" fmla="*/ 896139 h 1404565"/>
                <a:gd name="connsiteX4" fmla="*/ 198794 w 1384101"/>
                <a:gd name="connsiteY4" fmla="*/ 516210 h 1404565"/>
                <a:gd name="connsiteX5" fmla="*/ 20121 w 1384101"/>
                <a:gd name="connsiteY5" fmla="*/ 516210 h 1404565"/>
                <a:gd name="connsiteX6" fmla="*/ 20121 w 1384101"/>
                <a:gd name="connsiteY6" fmla="*/ 39960 h 1404565"/>
                <a:gd name="connsiteX7" fmla="*/ 496371 w 1384101"/>
                <a:gd name="connsiteY7" fmla="*/ 39960 h 1404565"/>
                <a:gd name="connsiteX8" fmla="*/ 496371 w 1384101"/>
                <a:gd name="connsiteY8" fmla="*/ 212561 h 1404565"/>
                <a:gd name="connsiteX9" fmla="*/ 873283 w 1384101"/>
                <a:gd name="connsiteY9" fmla="*/ 212561 h 1404565"/>
                <a:gd name="connsiteX10" fmla="*/ 1117957 w 1384101"/>
                <a:gd name="connsiteY10" fmla="*/ 431 h 1404565"/>
                <a:gd name="connsiteX11" fmla="*/ 1127204 w 1384101"/>
                <a:gd name="connsiteY11" fmla="*/ 273 h 1404565"/>
                <a:gd name="connsiteX12" fmla="*/ 1385487 w 1384101"/>
                <a:gd name="connsiteY12" fmla="*/ 257927 h 1404565"/>
                <a:gd name="connsiteX13" fmla="*/ 1189434 w 1384101"/>
                <a:gd name="connsiteY13" fmla="*/ 508670 h 1404565"/>
                <a:gd name="connsiteX14" fmla="*/ 1189394 w 1384101"/>
                <a:gd name="connsiteY14" fmla="*/ 909077 h 1404565"/>
                <a:gd name="connsiteX15" fmla="*/ 1365329 w 1384101"/>
                <a:gd name="connsiteY15" fmla="*/ 909077 h 1404565"/>
                <a:gd name="connsiteX16" fmla="*/ 1365329 w 1384101"/>
                <a:gd name="connsiteY16" fmla="*/ 1385327 h 1404565"/>
                <a:gd name="connsiteX17" fmla="*/ 889079 w 1384101"/>
                <a:gd name="connsiteY17" fmla="*/ 1385327 h 1404565"/>
                <a:gd name="connsiteX18" fmla="*/ 889079 w 1384101"/>
                <a:gd name="connsiteY18" fmla="*/ 1203161 h 1404565"/>
                <a:gd name="connsiteX19" fmla="*/ 510142 w 1384101"/>
                <a:gd name="connsiteY19" fmla="*/ 1203161 h 1404565"/>
                <a:gd name="connsiteX20" fmla="*/ 258246 w 1384101"/>
                <a:gd name="connsiteY20" fmla="*/ 1008335 h 1404565"/>
                <a:gd name="connsiteX21" fmla="*/ 119323 w 1384101"/>
                <a:gd name="connsiteY21" fmla="*/ 1147225 h 1404565"/>
                <a:gd name="connsiteX22" fmla="*/ 258214 w 1384101"/>
                <a:gd name="connsiteY22" fmla="*/ 1286148 h 1404565"/>
                <a:gd name="connsiteX23" fmla="*/ 258246 w 1384101"/>
                <a:gd name="connsiteY23" fmla="*/ 1286148 h 1404565"/>
                <a:gd name="connsiteX24" fmla="*/ 397136 w 1384101"/>
                <a:gd name="connsiteY24" fmla="*/ 1147225 h 1404565"/>
                <a:gd name="connsiteX25" fmla="*/ 258246 w 1384101"/>
                <a:gd name="connsiteY25" fmla="*/ 1008335 h 1404565"/>
                <a:gd name="connsiteX26" fmla="*/ 1246266 w 1384101"/>
                <a:gd name="connsiteY26" fmla="*/ 1028139 h 1404565"/>
                <a:gd name="connsiteX27" fmla="*/ 1008141 w 1384101"/>
                <a:gd name="connsiteY27" fmla="*/ 1028139 h 1404565"/>
                <a:gd name="connsiteX28" fmla="*/ 1008141 w 1384101"/>
                <a:gd name="connsiteY28" fmla="*/ 1266264 h 1404565"/>
                <a:gd name="connsiteX29" fmla="*/ 1246266 w 1384101"/>
                <a:gd name="connsiteY29" fmla="*/ 1266264 h 1404565"/>
                <a:gd name="connsiteX30" fmla="*/ 1246266 w 1384101"/>
                <a:gd name="connsiteY30" fmla="*/ 1028139 h 1404565"/>
                <a:gd name="connsiteX31" fmla="*/ 879831 w 1384101"/>
                <a:gd name="connsiteY31" fmla="*/ 331624 h 1404565"/>
                <a:gd name="connsiteX32" fmla="*/ 496371 w 1384101"/>
                <a:gd name="connsiteY32" fmla="*/ 331624 h 1404565"/>
                <a:gd name="connsiteX33" fmla="*/ 496371 w 1384101"/>
                <a:gd name="connsiteY33" fmla="*/ 516210 h 1404565"/>
                <a:gd name="connsiteX34" fmla="*/ 317856 w 1384101"/>
                <a:gd name="connsiteY34" fmla="*/ 516210 h 1404565"/>
                <a:gd name="connsiteX35" fmla="*/ 317856 w 1384101"/>
                <a:gd name="connsiteY35" fmla="*/ 896178 h 1404565"/>
                <a:gd name="connsiteX36" fmla="*/ 508436 w 1384101"/>
                <a:gd name="connsiteY36" fmla="*/ 1084099 h 1404565"/>
                <a:gd name="connsiteX37" fmla="*/ 889079 w 1384101"/>
                <a:gd name="connsiteY37" fmla="*/ 1084099 h 1404565"/>
                <a:gd name="connsiteX38" fmla="*/ 889079 w 1384101"/>
                <a:gd name="connsiteY38" fmla="*/ 909077 h 1404565"/>
                <a:gd name="connsiteX39" fmla="*/ 1070332 w 1384101"/>
                <a:gd name="connsiteY39" fmla="*/ 909077 h 1404565"/>
                <a:gd name="connsiteX40" fmla="*/ 1070332 w 1384101"/>
                <a:gd name="connsiteY40" fmla="*/ 509940 h 1404565"/>
                <a:gd name="connsiteX41" fmla="*/ 879831 w 1384101"/>
                <a:gd name="connsiteY41" fmla="*/ 331663 h 1404565"/>
                <a:gd name="connsiteX42" fmla="*/ 1127204 w 1384101"/>
                <a:gd name="connsiteY42" fmla="*/ 119335 h 1404565"/>
                <a:gd name="connsiteX43" fmla="*/ 988297 w 1384101"/>
                <a:gd name="connsiteY43" fmla="*/ 258241 h 1404565"/>
                <a:gd name="connsiteX44" fmla="*/ 1127204 w 1384101"/>
                <a:gd name="connsiteY44" fmla="*/ 397148 h 1404565"/>
                <a:gd name="connsiteX45" fmla="*/ 1266110 w 1384101"/>
                <a:gd name="connsiteY45" fmla="*/ 258241 h 1404565"/>
                <a:gd name="connsiteX46" fmla="*/ 1127204 w 1384101"/>
                <a:gd name="connsiteY46" fmla="*/ 119335 h 1404565"/>
                <a:gd name="connsiteX47" fmla="*/ 377308 w 1384101"/>
                <a:gd name="connsiteY47" fmla="*/ 159023 h 1404565"/>
                <a:gd name="connsiteX48" fmla="*/ 139183 w 1384101"/>
                <a:gd name="connsiteY48" fmla="*/ 159023 h 1404565"/>
                <a:gd name="connsiteX49" fmla="*/ 139183 w 1384101"/>
                <a:gd name="connsiteY49" fmla="*/ 397148 h 1404565"/>
                <a:gd name="connsiteX50" fmla="*/ 377308 w 1384101"/>
                <a:gd name="connsiteY50" fmla="*/ 397148 h 1404565"/>
                <a:gd name="connsiteX51" fmla="*/ 377308 w 1384101"/>
                <a:gd name="connsiteY51" fmla="*/ 159023 h 140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384101" h="1404565">
                  <a:moveTo>
                    <a:pt x="510103" y="1203201"/>
                  </a:moveTo>
                  <a:cubicBezTo>
                    <a:pt x="479147" y="1342270"/>
                    <a:pt x="341316" y="1429913"/>
                    <a:pt x="202247" y="1398957"/>
                  </a:cubicBezTo>
                  <a:cubicBezTo>
                    <a:pt x="63178" y="1368002"/>
                    <a:pt x="-24465" y="1230170"/>
                    <a:pt x="6490" y="1091102"/>
                  </a:cubicBezTo>
                  <a:cubicBezTo>
                    <a:pt x="27960" y="994647"/>
                    <a:pt x="102643" y="918931"/>
                    <a:pt x="198794" y="896139"/>
                  </a:cubicBezTo>
                  <a:lnTo>
                    <a:pt x="198794" y="516210"/>
                  </a:lnTo>
                  <a:lnTo>
                    <a:pt x="20121" y="516210"/>
                  </a:lnTo>
                  <a:lnTo>
                    <a:pt x="20121" y="39960"/>
                  </a:lnTo>
                  <a:lnTo>
                    <a:pt x="496371" y="39960"/>
                  </a:lnTo>
                  <a:lnTo>
                    <a:pt x="496371" y="212561"/>
                  </a:lnTo>
                  <a:lnTo>
                    <a:pt x="873283" y="212561"/>
                  </a:lnTo>
                  <a:cubicBezTo>
                    <a:pt x="894803" y="93109"/>
                    <a:pt x="996660" y="4799"/>
                    <a:pt x="1117957" y="431"/>
                  </a:cubicBezTo>
                  <a:lnTo>
                    <a:pt x="1127204" y="273"/>
                  </a:lnTo>
                  <a:cubicBezTo>
                    <a:pt x="1269676" y="99"/>
                    <a:pt x="1385313" y="115455"/>
                    <a:pt x="1385487" y="257927"/>
                  </a:cubicBezTo>
                  <a:cubicBezTo>
                    <a:pt x="1385631" y="376668"/>
                    <a:pt x="1304704" y="480170"/>
                    <a:pt x="1189434" y="508670"/>
                  </a:cubicBezTo>
                  <a:lnTo>
                    <a:pt x="1189394" y="909077"/>
                  </a:lnTo>
                  <a:lnTo>
                    <a:pt x="1365329" y="909077"/>
                  </a:lnTo>
                  <a:lnTo>
                    <a:pt x="1365329" y="1385327"/>
                  </a:lnTo>
                  <a:lnTo>
                    <a:pt x="889079" y="1385327"/>
                  </a:lnTo>
                  <a:lnTo>
                    <a:pt x="889079" y="1203161"/>
                  </a:lnTo>
                  <a:lnTo>
                    <a:pt x="510142" y="1203161"/>
                  </a:lnTo>
                  <a:close/>
                  <a:moveTo>
                    <a:pt x="258246" y="1008335"/>
                  </a:moveTo>
                  <a:cubicBezTo>
                    <a:pt x="181530" y="1008326"/>
                    <a:pt x="119332" y="1070510"/>
                    <a:pt x="119323" y="1147225"/>
                  </a:cubicBezTo>
                  <a:cubicBezTo>
                    <a:pt x="119315" y="1223941"/>
                    <a:pt x="181498" y="1286139"/>
                    <a:pt x="258214" y="1286148"/>
                  </a:cubicBezTo>
                  <a:cubicBezTo>
                    <a:pt x="258224" y="1286148"/>
                    <a:pt x="258235" y="1286148"/>
                    <a:pt x="258246" y="1286148"/>
                  </a:cubicBezTo>
                  <a:cubicBezTo>
                    <a:pt x="334962" y="1286139"/>
                    <a:pt x="397145" y="1223941"/>
                    <a:pt x="397136" y="1147225"/>
                  </a:cubicBezTo>
                  <a:cubicBezTo>
                    <a:pt x="397127" y="1070522"/>
                    <a:pt x="334949" y="1008344"/>
                    <a:pt x="258246" y="1008335"/>
                  </a:cubicBezTo>
                  <a:close/>
                  <a:moveTo>
                    <a:pt x="1246266" y="1028139"/>
                  </a:moveTo>
                  <a:lnTo>
                    <a:pt x="1008141" y="1028139"/>
                  </a:lnTo>
                  <a:lnTo>
                    <a:pt x="1008141" y="1266264"/>
                  </a:lnTo>
                  <a:lnTo>
                    <a:pt x="1246266" y="1266264"/>
                  </a:lnTo>
                  <a:lnTo>
                    <a:pt x="1246266" y="1028139"/>
                  </a:lnTo>
                  <a:close/>
                  <a:moveTo>
                    <a:pt x="879831" y="331624"/>
                  </a:moveTo>
                  <a:lnTo>
                    <a:pt x="496371" y="331624"/>
                  </a:lnTo>
                  <a:lnTo>
                    <a:pt x="496371" y="516210"/>
                  </a:lnTo>
                  <a:lnTo>
                    <a:pt x="317856" y="516210"/>
                  </a:lnTo>
                  <a:lnTo>
                    <a:pt x="317856" y="896178"/>
                  </a:lnTo>
                  <a:cubicBezTo>
                    <a:pt x="411406" y="918468"/>
                    <a:pt x="484834" y="990872"/>
                    <a:pt x="508436" y="1084099"/>
                  </a:cubicBezTo>
                  <a:lnTo>
                    <a:pt x="889079" y="1084099"/>
                  </a:lnTo>
                  <a:lnTo>
                    <a:pt x="889079" y="909077"/>
                  </a:lnTo>
                  <a:lnTo>
                    <a:pt x="1070332" y="909077"/>
                  </a:lnTo>
                  <a:lnTo>
                    <a:pt x="1070332" y="509940"/>
                  </a:lnTo>
                  <a:cubicBezTo>
                    <a:pt x="979290" y="489288"/>
                    <a:pt x="906467" y="421137"/>
                    <a:pt x="879831" y="331663"/>
                  </a:cubicBezTo>
                  <a:close/>
                  <a:moveTo>
                    <a:pt x="1127204" y="119335"/>
                  </a:moveTo>
                  <a:cubicBezTo>
                    <a:pt x="1050488" y="119335"/>
                    <a:pt x="988297" y="181526"/>
                    <a:pt x="988297" y="258241"/>
                  </a:cubicBezTo>
                  <a:cubicBezTo>
                    <a:pt x="988297" y="334957"/>
                    <a:pt x="1050488" y="397148"/>
                    <a:pt x="1127204" y="397148"/>
                  </a:cubicBezTo>
                  <a:cubicBezTo>
                    <a:pt x="1203919" y="397148"/>
                    <a:pt x="1266110" y="334957"/>
                    <a:pt x="1266110" y="258241"/>
                  </a:cubicBezTo>
                  <a:cubicBezTo>
                    <a:pt x="1266110" y="181526"/>
                    <a:pt x="1203920" y="119335"/>
                    <a:pt x="1127204" y="119335"/>
                  </a:cubicBezTo>
                  <a:close/>
                  <a:moveTo>
                    <a:pt x="377308" y="159023"/>
                  </a:moveTo>
                  <a:lnTo>
                    <a:pt x="139183" y="159023"/>
                  </a:lnTo>
                  <a:lnTo>
                    <a:pt x="139183" y="397148"/>
                  </a:lnTo>
                  <a:lnTo>
                    <a:pt x="377308" y="397148"/>
                  </a:lnTo>
                  <a:lnTo>
                    <a:pt x="377308" y="159023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0" name="PPT-8"/>
          <p:cNvGrpSpPr/>
          <p:nvPr/>
        </p:nvGrpSpPr>
        <p:grpSpPr>
          <a:xfrm>
            <a:off x="6096000" y="3634212"/>
            <a:ext cx="5871226" cy="1603016"/>
            <a:chOff x="1244101" y="3978144"/>
            <a:chExt cx="5530215" cy="1603016"/>
          </a:xfrm>
        </p:grpSpPr>
        <p:sp>
          <p:nvSpPr>
            <p:cNvPr id="42" name="PPT-8-1"/>
            <p:cNvSpPr/>
            <p:nvPr/>
          </p:nvSpPr>
          <p:spPr bwMode="auto">
            <a:xfrm>
              <a:off x="1244101" y="4069581"/>
              <a:ext cx="726762" cy="7260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63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3" name="PPT-8-2"/>
            <p:cNvSpPr/>
            <p:nvPr/>
          </p:nvSpPr>
          <p:spPr>
            <a:xfrm>
              <a:off x="2173106" y="4285484"/>
              <a:ext cx="4601210" cy="12956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在绿洲中可以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B474C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免费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补充任意数量的水，在村庄里可以以大本营</a:t>
              </a:r>
              <a:r>
                <a:rPr lang="zh-CN" altLang="en-US" b="1" dirty="0">
                  <a:solidFill>
                    <a:srgbClr val="CB474C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一半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的价格买到</a:t>
              </a:r>
              <a:r>
                <a:rPr lang="zh-CN" altLang="en-US" dirty="0">
                  <a:solidFill>
                    <a:sysClr val="windowText" lastClr="00000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物资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charset="-122"/>
                </a:rPr>
                <a:t>，当然前提需要有足够的负重。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44" name="PPT-8-3"/>
            <p:cNvSpPr txBox="1"/>
            <p:nvPr/>
          </p:nvSpPr>
          <p:spPr>
            <a:xfrm>
              <a:off x="2169601" y="3978144"/>
              <a:ext cx="197041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ED0A2"/>
                      </a:gs>
                      <a:gs pos="100000">
                        <a:srgbClr val="FFEFD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000" kern="0">
                  <a:gradFill>
                    <a:gsLst>
                      <a:gs pos="0">
                        <a:schemeClr val="accent1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2700000" scaled="0"/>
                  </a:gradFill>
                  <a:latin typeface="思源黑体 Bold" panose="020B0800000000000000" pitchFamily="34" charset="-122"/>
                  <a:ea typeface="思源黑体 Bold" panose="020B0800000000000000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思源黑体 CN Bold" panose="020B0800000000000000" charset="-122"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绿洲和村庄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50" name="PPT-8-4"/>
            <p:cNvSpPr/>
            <p:nvPr/>
          </p:nvSpPr>
          <p:spPr>
            <a:xfrm>
              <a:off x="1456878" y="4251819"/>
              <a:ext cx="301208" cy="308804"/>
            </a:xfrm>
            <a:custGeom>
              <a:avLst/>
              <a:gdLst>
                <a:gd name="connsiteX0" fmla="*/ 1228562 w 1475258"/>
                <a:gd name="connsiteY0" fmla="*/ 942851 h 1512465"/>
                <a:gd name="connsiteX1" fmla="*/ 1476505 w 1475258"/>
                <a:gd name="connsiteY1" fmla="*/ 1191001 h 1512465"/>
                <a:gd name="connsiteX2" fmla="*/ 1228355 w 1475258"/>
                <a:gd name="connsiteY2" fmla="*/ 1438944 h 1512465"/>
                <a:gd name="connsiteX3" fmla="*/ 1103229 w 1475258"/>
                <a:gd name="connsiteY3" fmla="*/ 1405012 h 1512465"/>
                <a:gd name="connsiteX4" fmla="*/ 704608 w 1475258"/>
                <a:gd name="connsiteY4" fmla="*/ 1512962 h 1512465"/>
                <a:gd name="connsiteX5" fmla="*/ 502241 w 1475258"/>
                <a:gd name="connsiteY5" fmla="*/ 1470218 h 1512465"/>
                <a:gd name="connsiteX6" fmla="*/ 484818 w 1475258"/>
                <a:gd name="connsiteY6" fmla="*/ 1463233 h 1512465"/>
                <a:gd name="connsiteX7" fmla="*/ 530538 w 1475258"/>
                <a:gd name="connsiteY7" fmla="*/ 1353299 h 1512465"/>
                <a:gd name="connsiteX8" fmla="*/ 710839 w 1475258"/>
                <a:gd name="connsiteY8" fmla="*/ 1394058 h 1512465"/>
                <a:gd name="connsiteX9" fmla="*/ 1016194 w 1475258"/>
                <a:gd name="connsiteY9" fmla="*/ 1319128 h 1512465"/>
                <a:gd name="connsiteX10" fmla="*/ 1100358 w 1475258"/>
                <a:gd name="connsiteY10" fmla="*/ 978583 h 1512465"/>
                <a:gd name="connsiteX11" fmla="*/ 1228523 w 1475258"/>
                <a:gd name="connsiteY11" fmla="*/ 942890 h 1512465"/>
                <a:gd name="connsiteX12" fmla="*/ 379051 w 1475258"/>
                <a:gd name="connsiteY12" fmla="*/ 295111 h 1512465"/>
                <a:gd name="connsiteX13" fmla="*/ 443623 w 1475258"/>
                <a:gd name="connsiteY13" fmla="*/ 395124 h 1512465"/>
                <a:gd name="connsiteX14" fmla="*/ 195179 w 1475258"/>
                <a:gd name="connsiteY14" fmla="*/ 823749 h 1512465"/>
                <a:gd name="connsiteX15" fmla="*/ 202640 w 1475258"/>
                <a:gd name="connsiteY15" fmla="*/ 947058 h 1512465"/>
                <a:gd name="connsiteX16" fmla="*/ 492129 w 1475258"/>
                <a:gd name="connsiteY16" fmla="*/ 1145175 h 1512465"/>
                <a:gd name="connsiteX17" fmla="*/ 294011 w 1475258"/>
                <a:gd name="connsiteY17" fmla="*/ 1434664 h 1512465"/>
                <a:gd name="connsiteX18" fmla="*/ 4522 w 1475258"/>
                <a:gd name="connsiteY18" fmla="*/ 1236546 h 1512465"/>
                <a:gd name="connsiteX19" fmla="*/ 91634 w 1475258"/>
                <a:gd name="connsiteY19" fmla="*/ 998572 h 1512465"/>
                <a:gd name="connsiteX20" fmla="*/ 76315 w 1475258"/>
                <a:gd name="connsiteY20" fmla="*/ 817518 h 1512465"/>
                <a:gd name="connsiteX21" fmla="*/ 366748 w 1475258"/>
                <a:gd name="connsiteY21" fmla="*/ 303247 h 1512465"/>
                <a:gd name="connsiteX22" fmla="*/ 379051 w 1475258"/>
                <a:gd name="connsiteY22" fmla="*/ 295111 h 1512465"/>
                <a:gd name="connsiteX23" fmla="*/ 1228562 w 1475258"/>
                <a:gd name="connsiteY23" fmla="*/ 1061913 h 1512465"/>
                <a:gd name="connsiteX24" fmla="*/ 1099578 w 1475258"/>
                <a:gd name="connsiteY24" fmla="*/ 1190898 h 1512465"/>
                <a:gd name="connsiteX25" fmla="*/ 1228562 w 1475258"/>
                <a:gd name="connsiteY25" fmla="*/ 1319882 h 1512465"/>
                <a:gd name="connsiteX26" fmla="*/ 1357547 w 1475258"/>
                <a:gd name="connsiteY26" fmla="*/ 1190898 h 1512465"/>
                <a:gd name="connsiteX27" fmla="*/ 1228562 w 1475258"/>
                <a:gd name="connsiteY27" fmla="*/ 1061913 h 1512465"/>
                <a:gd name="connsiteX28" fmla="*/ 248281 w 1475258"/>
                <a:gd name="connsiteY28" fmla="*/ 1061913 h 1512465"/>
                <a:gd name="connsiteX29" fmla="*/ 119297 w 1475258"/>
                <a:gd name="connsiteY29" fmla="*/ 1190898 h 1512465"/>
                <a:gd name="connsiteX30" fmla="*/ 248281 w 1475258"/>
                <a:gd name="connsiteY30" fmla="*/ 1319882 h 1512465"/>
                <a:gd name="connsiteX31" fmla="*/ 377265 w 1475258"/>
                <a:gd name="connsiteY31" fmla="*/ 1190898 h 1512465"/>
                <a:gd name="connsiteX32" fmla="*/ 248281 w 1475258"/>
                <a:gd name="connsiteY32" fmla="*/ 1061913 h 1512465"/>
                <a:gd name="connsiteX33" fmla="*/ 738422 w 1475258"/>
                <a:gd name="connsiteY33" fmla="*/ 273 h 1512465"/>
                <a:gd name="connsiteX34" fmla="*/ 986151 w 1475258"/>
                <a:gd name="connsiteY34" fmla="*/ 235858 h 1512465"/>
                <a:gd name="connsiteX35" fmla="*/ 1400211 w 1475258"/>
                <a:gd name="connsiteY35" fmla="*/ 856808 h 1512465"/>
                <a:gd name="connsiteX36" fmla="*/ 1399933 w 1475258"/>
                <a:gd name="connsiteY36" fmla="*/ 870778 h 1512465"/>
                <a:gd name="connsiteX37" fmla="*/ 1280950 w 1475258"/>
                <a:gd name="connsiteY37" fmla="*/ 867048 h 1512465"/>
                <a:gd name="connsiteX38" fmla="*/ 962339 w 1475258"/>
                <a:gd name="connsiteY38" fmla="*/ 355118 h 1512465"/>
                <a:gd name="connsiteX39" fmla="*/ 631662 w 1475258"/>
                <a:gd name="connsiteY39" fmla="*/ 472197 h 1512465"/>
                <a:gd name="connsiteX40" fmla="*/ 514583 w 1475258"/>
                <a:gd name="connsiteY40" fmla="*/ 141520 h 1512465"/>
                <a:gd name="connsiteX41" fmla="*/ 738422 w 1475258"/>
                <a:gd name="connsiteY41" fmla="*/ 273 h 1512465"/>
                <a:gd name="connsiteX42" fmla="*/ 738422 w 1475258"/>
                <a:gd name="connsiteY42" fmla="*/ 119335 h 1512465"/>
                <a:gd name="connsiteX43" fmla="*/ 609437 w 1475258"/>
                <a:gd name="connsiteY43" fmla="*/ 248319 h 1512465"/>
                <a:gd name="connsiteX44" fmla="*/ 738422 w 1475258"/>
                <a:gd name="connsiteY44" fmla="*/ 377304 h 1512465"/>
                <a:gd name="connsiteX45" fmla="*/ 867406 w 1475258"/>
                <a:gd name="connsiteY45" fmla="*/ 248319 h 1512465"/>
                <a:gd name="connsiteX46" fmla="*/ 738422 w 1475258"/>
                <a:gd name="connsiteY46" fmla="*/ 119335 h 151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475258" h="1512465">
                  <a:moveTo>
                    <a:pt x="1228562" y="942851"/>
                  </a:moveTo>
                  <a:cubicBezTo>
                    <a:pt x="1365555" y="942908"/>
                    <a:pt x="1476563" y="1054009"/>
                    <a:pt x="1476505" y="1191001"/>
                  </a:cubicBezTo>
                  <a:cubicBezTo>
                    <a:pt x="1476448" y="1327994"/>
                    <a:pt x="1365347" y="1439002"/>
                    <a:pt x="1228355" y="1438944"/>
                  </a:cubicBezTo>
                  <a:cubicBezTo>
                    <a:pt x="1184376" y="1438926"/>
                    <a:pt x="1141192" y="1427215"/>
                    <a:pt x="1103229" y="1405012"/>
                  </a:cubicBezTo>
                  <a:cubicBezTo>
                    <a:pt x="985333" y="1482731"/>
                    <a:pt x="845611" y="1520569"/>
                    <a:pt x="704608" y="1512962"/>
                  </a:cubicBezTo>
                  <a:cubicBezTo>
                    <a:pt x="635330" y="1509400"/>
                    <a:pt x="567042" y="1494976"/>
                    <a:pt x="502241" y="1470218"/>
                  </a:cubicBezTo>
                  <a:lnTo>
                    <a:pt x="484818" y="1463233"/>
                  </a:lnTo>
                  <a:lnTo>
                    <a:pt x="530538" y="1353299"/>
                  </a:lnTo>
                  <a:cubicBezTo>
                    <a:pt x="587292" y="1376913"/>
                    <a:pt x="648013" y="1390764"/>
                    <a:pt x="710839" y="1394058"/>
                  </a:cubicBezTo>
                  <a:cubicBezTo>
                    <a:pt x="817796" y="1399851"/>
                    <a:pt x="924068" y="1373773"/>
                    <a:pt x="1016194" y="1319128"/>
                  </a:cubicBezTo>
                  <a:cubicBezTo>
                    <a:pt x="945397" y="1201848"/>
                    <a:pt x="983078" y="1049381"/>
                    <a:pt x="1100358" y="978583"/>
                  </a:cubicBezTo>
                  <a:cubicBezTo>
                    <a:pt x="1139032" y="955237"/>
                    <a:pt x="1183348" y="942895"/>
                    <a:pt x="1228523" y="942890"/>
                  </a:cubicBezTo>
                  <a:close/>
                  <a:moveTo>
                    <a:pt x="379051" y="295111"/>
                  </a:moveTo>
                  <a:lnTo>
                    <a:pt x="443623" y="395124"/>
                  </a:lnTo>
                  <a:cubicBezTo>
                    <a:pt x="296634" y="489670"/>
                    <a:pt x="204161" y="649209"/>
                    <a:pt x="195179" y="823749"/>
                  </a:cubicBezTo>
                  <a:cubicBezTo>
                    <a:pt x="192992" y="865001"/>
                    <a:pt x="195495" y="906369"/>
                    <a:pt x="202640" y="947058"/>
                  </a:cubicBezTo>
                  <a:cubicBezTo>
                    <a:pt x="337289" y="921826"/>
                    <a:pt x="466898" y="1010527"/>
                    <a:pt x="492129" y="1145175"/>
                  </a:cubicBezTo>
                  <a:cubicBezTo>
                    <a:pt x="517361" y="1279824"/>
                    <a:pt x="428660" y="1409433"/>
                    <a:pt x="294011" y="1434664"/>
                  </a:cubicBezTo>
                  <a:cubicBezTo>
                    <a:pt x="159362" y="1459896"/>
                    <a:pt x="29754" y="1371195"/>
                    <a:pt x="4522" y="1236546"/>
                  </a:cubicBezTo>
                  <a:cubicBezTo>
                    <a:pt x="-12210" y="1147255"/>
                    <a:pt x="21209" y="1055959"/>
                    <a:pt x="91634" y="998572"/>
                  </a:cubicBezTo>
                  <a:cubicBezTo>
                    <a:pt x="78228" y="939212"/>
                    <a:pt x="73073" y="878286"/>
                    <a:pt x="76315" y="817518"/>
                  </a:cubicBezTo>
                  <a:cubicBezTo>
                    <a:pt x="87016" y="610003"/>
                    <a:pt x="194566" y="419565"/>
                    <a:pt x="366748" y="303247"/>
                  </a:cubicBezTo>
                  <a:lnTo>
                    <a:pt x="379051" y="295111"/>
                  </a:lnTo>
                  <a:close/>
                  <a:moveTo>
                    <a:pt x="1228562" y="1061913"/>
                  </a:moveTo>
                  <a:cubicBezTo>
                    <a:pt x="1157326" y="1061913"/>
                    <a:pt x="1099578" y="1119662"/>
                    <a:pt x="1099578" y="1190898"/>
                  </a:cubicBezTo>
                  <a:cubicBezTo>
                    <a:pt x="1099578" y="1262134"/>
                    <a:pt x="1157326" y="1319882"/>
                    <a:pt x="1228562" y="1319882"/>
                  </a:cubicBezTo>
                  <a:cubicBezTo>
                    <a:pt x="1299798" y="1319882"/>
                    <a:pt x="1357547" y="1262134"/>
                    <a:pt x="1357547" y="1190898"/>
                  </a:cubicBezTo>
                  <a:cubicBezTo>
                    <a:pt x="1357547" y="1119662"/>
                    <a:pt x="1299798" y="1061913"/>
                    <a:pt x="1228562" y="1061913"/>
                  </a:cubicBezTo>
                  <a:close/>
                  <a:moveTo>
                    <a:pt x="248281" y="1061913"/>
                  </a:moveTo>
                  <a:cubicBezTo>
                    <a:pt x="177045" y="1061913"/>
                    <a:pt x="119297" y="1119662"/>
                    <a:pt x="119297" y="1190898"/>
                  </a:cubicBezTo>
                  <a:cubicBezTo>
                    <a:pt x="119297" y="1262134"/>
                    <a:pt x="177045" y="1319882"/>
                    <a:pt x="248281" y="1319882"/>
                  </a:cubicBezTo>
                  <a:cubicBezTo>
                    <a:pt x="319517" y="1319882"/>
                    <a:pt x="377265" y="1262134"/>
                    <a:pt x="377265" y="1190898"/>
                  </a:cubicBezTo>
                  <a:cubicBezTo>
                    <a:pt x="377265" y="1119662"/>
                    <a:pt x="319517" y="1061913"/>
                    <a:pt x="248281" y="1061913"/>
                  </a:cubicBezTo>
                  <a:close/>
                  <a:moveTo>
                    <a:pt x="738422" y="273"/>
                  </a:moveTo>
                  <a:cubicBezTo>
                    <a:pt x="870569" y="275"/>
                    <a:pt x="979512" y="103877"/>
                    <a:pt x="986151" y="235858"/>
                  </a:cubicBezTo>
                  <a:cubicBezTo>
                    <a:pt x="1238610" y="338148"/>
                    <a:pt x="1402832" y="584426"/>
                    <a:pt x="1400211" y="856808"/>
                  </a:cubicBezTo>
                  <a:lnTo>
                    <a:pt x="1399933" y="870778"/>
                  </a:lnTo>
                  <a:lnTo>
                    <a:pt x="1280950" y="867048"/>
                  </a:lnTo>
                  <a:cubicBezTo>
                    <a:pt x="1287653" y="647780"/>
                    <a:pt x="1162029" y="445932"/>
                    <a:pt x="962339" y="355118"/>
                  </a:cubicBezTo>
                  <a:cubicBezTo>
                    <a:pt x="903355" y="478763"/>
                    <a:pt x="755306" y="531181"/>
                    <a:pt x="631662" y="472197"/>
                  </a:cubicBezTo>
                  <a:cubicBezTo>
                    <a:pt x="508018" y="413214"/>
                    <a:pt x="455600" y="265165"/>
                    <a:pt x="514583" y="141520"/>
                  </a:cubicBezTo>
                  <a:cubicBezTo>
                    <a:pt x="555744" y="55238"/>
                    <a:pt x="642824" y="288"/>
                    <a:pt x="738422" y="273"/>
                  </a:cubicBezTo>
                  <a:close/>
                  <a:moveTo>
                    <a:pt x="738422" y="119335"/>
                  </a:moveTo>
                  <a:cubicBezTo>
                    <a:pt x="667186" y="119335"/>
                    <a:pt x="609437" y="177083"/>
                    <a:pt x="609437" y="248319"/>
                  </a:cubicBezTo>
                  <a:cubicBezTo>
                    <a:pt x="609437" y="319556"/>
                    <a:pt x="667186" y="377304"/>
                    <a:pt x="738422" y="377304"/>
                  </a:cubicBezTo>
                  <a:cubicBezTo>
                    <a:pt x="809658" y="377304"/>
                    <a:pt x="867406" y="319556"/>
                    <a:pt x="867406" y="248319"/>
                  </a:cubicBezTo>
                  <a:cubicBezTo>
                    <a:pt x="867406" y="177083"/>
                    <a:pt x="809658" y="119335"/>
                    <a:pt x="738422" y="119335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13" name="图片 12" descr="许多不同形状的钟表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8" y="1163500"/>
            <a:ext cx="5360901" cy="5313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-1"/>
          <p:cNvSpPr>
            <a:spLocks noGrp="1"/>
          </p:cNvSpPr>
          <p:nvPr>
            <p:ph type="body" sz="quarter" idx="41"/>
          </p:nvPr>
        </p:nvSpPr>
        <p:spPr>
          <a:xfrm>
            <a:off x="696570" y="356178"/>
            <a:ext cx="1995722" cy="534035"/>
          </a:xfrm>
        </p:spPr>
        <p:txBody>
          <a:bodyPr/>
          <a:lstStyle/>
          <a:p>
            <a:r>
              <a:rPr lang="zh-CN" altLang="en-US" dirty="0"/>
              <a:t>可用资源</a:t>
            </a:r>
            <a:endParaRPr lang="zh-CN" altLang="en-US" dirty="0"/>
          </a:p>
        </p:txBody>
      </p:sp>
      <p:sp>
        <p:nvSpPr>
          <p:cNvPr id="3" name="PPT-2"/>
          <p:cNvSpPr>
            <a:spLocks noGrp="1"/>
          </p:cNvSpPr>
          <p:nvPr>
            <p:ph type="body" sz="quarter" idx="42"/>
          </p:nvPr>
        </p:nvSpPr>
        <p:spPr>
          <a:xfrm>
            <a:off x="2600484" y="328555"/>
            <a:ext cx="789650" cy="58928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PPT-4"/>
          <p:cNvSpPr>
            <a:spLocks noGrp="1"/>
          </p:cNvSpPr>
          <p:nvPr>
            <p:ph type="body" sz="quarter" idx="44"/>
          </p:nvPr>
        </p:nvSpPr>
        <p:spPr>
          <a:xfrm>
            <a:off x="254661" y="202398"/>
            <a:ext cx="348615" cy="853688"/>
          </a:xfrm>
        </p:spPr>
        <p:txBody>
          <a:bodyPr/>
          <a:lstStyle/>
          <a:p>
            <a:r>
              <a:rPr lang="en-US" altLang="zh-CN" dirty="0"/>
              <a:t>PART 02</a:t>
            </a:r>
            <a:endParaRPr lang="en-US" altLang="zh-CN" dirty="0"/>
          </a:p>
        </p:txBody>
      </p:sp>
      <p:sp>
        <p:nvSpPr>
          <p:cNvPr id="8" name="PPT-5"/>
          <p:cNvSpPr/>
          <p:nvPr/>
        </p:nvSpPr>
        <p:spPr>
          <a:xfrm>
            <a:off x="841829" y="1289824"/>
            <a:ext cx="10508342" cy="4666002"/>
          </a:xfrm>
          <a:custGeom>
            <a:avLst/>
            <a:gdLst>
              <a:gd name="connsiteX0" fmla="*/ 3689725 w 11097039"/>
              <a:gd name="connsiteY0" fmla="*/ 69912 h 4722635"/>
              <a:gd name="connsiteX1" fmla="*/ 820064 w 11097039"/>
              <a:gd name="connsiteY1" fmla="*/ 528356 h 4722635"/>
              <a:gd name="connsiteX2" fmla="*/ 559616 w 11097039"/>
              <a:gd name="connsiteY2" fmla="*/ 4496477 h 4722635"/>
              <a:gd name="connsiteX3" fmla="*/ 10337351 w 11097039"/>
              <a:gd name="connsiteY3" fmla="*/ 4496477 h 4722635"/>
              <a:gd name="connsiteX4" fmla="*/ 10070993 w 11097039"/>
              <a:gd name="connsiteY4" fmla="*/ 715342 h 4722635"/>
              <a:gd name="connsiteX5" fmla="*/ 8384019 w 11097039"/>
              <a:gd name="connsiteY5" fmla="*/ 69912 h 4722635"/>
              <a:gd name="connsiteX6" fmla="*/ 3689725 w 11097039"/>
              <a:gd name="connsiteY6" fmla="*/ 69912 h 472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7039" h="4722635">
                <a:moveTo>
                  <a:pt x="3689725" y="69912"/>
                </a:moveTo>
                <a:cubicBezTo>
                  <a:pt x="2081252" y="-40997"/>
                  <a:pt x="1543498" y="-106188"/>
                  <a:pt x="820064" y="528356"/>
                </a:cubicBezTo>
                <a:cubicBezTo>
                  <a:pt x="96631" y="1162900"/>
                  <a:pt x="-467809" y="4073055"/>
                  <a:pt x="559616" y="4496477"/>
                </a:cubicBezTo>
                <a:cubicBezTo>
                  <a:pt x="1587041" y="4919900"/>
                  <a:pt x="9574232" y="4640543"/>
                  <a:pt x="10337351" y="4496477"/>
                </a:cubicBezTo>
                <a:cubicBezTo>
                  <a:pt x="11100470" y="4352413"/>
                  <a:pt x="11675982" y="1492706"/>
                  <a:pt x="10070993" y="715342"/>
                </a:cubicBezTo>
                <a:cubicBezTo>
                  <a:pt x="9785477" y="577125"/>
                  <a:pt x="9147200" y="86459"/>
                  <a:pt x="8384019" y="69912"/>
                </a:cubicBezTo>
                <a:cubicBezTo>
                  <a:pt x="6855914" y="36758"/>
                  <a:pt x="4762435" y="143873"/>
                  <a:pt x="3689725" y="69912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63500" dir="2700000" algn="tl" rotWithShape="0">
              <a:schemeClr val="accent2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PPT-6"/>
          <p:cNvSpPr/>
          <p:nvPr/>
        </p:nvSpPr>
        <p:spPr>
          <a:xfrm>
            <a:off x="10241927" y="1548958"/>
            <a:ext cx="1368468" cy="1145352"/>
          </a:xfrm>
          <a:custGeom>
            <a:avLst/>
            <a:gdLst>
              <a:gd name="connsiteX0" fmla="*/ 48237 w 2030330"/>
              <a:gd name="connsiteY0" fmla="*/ 216524 h 1699305"/>
              <a:gd name="connsiteX1" fmla="*/ 1508039 w 2030330"/>
              <a:gd name="connsiteY1" fmla="*/ 1595268 h 1699305"/>
              <a:gd name="connsiteX2" fmla="*/ 1576618 w 2030330"/>
              <a:gd name="connsiteY2" fmla="*/ 574759 h 1699305"/>
              <a:gd name="connsiteX3" fmla="*/ 48237 w 2030330"/>
              <a:gd name="connsiteY3" fmla="*/ 216524 h 169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330" h="1699305">
                <a:moveTo>
                  <a:pt x="48237" y="216524"/>
                </a:moveTo>
                <a:cubicBezTo>
                  <a:pt x="-276376" y="656389"/>
                  <a:pt x="1039979" y="1187122"/>
                  <a:pt x="1508039" y="1595268"/>
                </a:cubicBezTo>
                <a:cubicBezTo>
                  <a:pt x="1976096" y="2003414"/>
                  <a:pt x="2363382" y="1093872"/>
                  <a:pt x="1576618" y="574759"/>
                </a:cubicBezTo>
                <a:cubicBezTo>
                  <a:pt x="789852" y="55647"/>
                  <a:pt x="372847" y="-223246"/>
                  <a:pt x="48237" y="216524"/>
                </a:cubicBezTo>
                <a:close/>
              </a:path>
            </a:pathLst>
          </a:custGeom>
          <a:gradFill flip="none" rotWithShape="0"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27000" dist="63500" dir="2700000" algn="tl" rotWithShape="0">
              <a:schemeClr val="accent2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53" name="PPT-7"/>
          <p:cNvGrpSpPr/>
          <p:nvPr/>
        </p:nvGrpSpPr>
        <p:grpSpPr>
          <a:xfrm>
            <a:off x="3539724" y="1462354"/>
            <a:ext cx="1824915" cy="2152125"/>
            <a:chOff x="3539724" y="2054550"/>
            <a:chExt cx="1824915" cy="2152125"/>
          </a:xfrm>
        </p:grpSpPr>
        <p:sp>
          <p:nvSpPr>
            <p:cNvPr id="22" name="PPT-7-1"/>
            <p:cNvSpPr/>
            <p:nvPr/>
          </p:nvSpPr>
          <p:spPr>
            <a:xfrm flipH="1">
              <a:off x="3539724" y="2290079"/>
              <a:ext cx="1653123" cy="1908814"/>
            </a:xfrm>
            <a:custGeom>
              <a:avLst/>
              <a:gdLst>
                <a:gd name="connsiteX0" fmla="*/ 1239366 w 2482978"/>
                <a:gd name="connsiteY0" fmla="*/ -938 h 2867025"/>
                <a:gd name="connsiteX1" fmla="*/ 950377 w 2482978"/>
                <a:gd name="connsiteY1" fmla="*/ -938 h 2867025"/>
                <a:gd name="connsiteX2" fmla="*/ -2123 w 2482978"/>
                <a:gd name="connsiteY2" fmla="*/ 715818 h 2867025"/>
                <a:gd name="connsiteX3" fmla="*/ -2123 w 2482978"/>
                <a:gd name="connsiteY3" fmla="*/ 2149331 h 2867025"/>
                <a:gd name="connsiteX4" fmla="*/ 950377 w 2482978"/>
                <a:gd name="connsiteY4" fmla="*/ 2866087 h 2867025"/>
                <a:gd name="connsiteX5" fmla="*/ 1239366 w 2482978"/>
                <a:gd name="connsiteY5" fmla="*/ 2866087 h 2867025"/>
                <a:gd name="connsiteX6" fmla="*/ 2480856 w 2482978"/>
                <a:gd name="connsiteY6" fmla="*/ 2149331 h 2867025"/>
                <a:gd name="connsiteX7" fmla="*/ 2480856 w 2482978"/>
                <a:gd name="connsiteY7" fmla="*/ 71581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2978" h="2867025">
                  <a:moveTo>
                    <a:pt x="1239366" y="-938"/>
                  </a:moveTo>
                  <a:lnTo>
                    <a:pt x="950377" y="-938"/>
                  </a:lnTo>
                  <a:lnTo>
                    <a:pt x="-2123" y="715818"/>
                  </a:lnTo>
                  <a:lnTo>
                    <a:pt x="-2123" y="2149331"/>
                  </a:lnTo>
                  <a:lnTo>
                    <a:pt x="950377" y="2866087"/>
                  </a:lnTo>
                  <a:lnTo>
                    <a:pt x="1239366" y="2866087"/>
                  </a:lnTo>
                  <a:lnTo>
                    <a:pt x="2480856" y="2149331"/>
                  </a:lnTo>
                  <a:lnTo>
                    <a:pt x="2480856" y="7158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7-2"/>
            <p:cNvSpPr/>
            <p:nvPr/>
          </p:nvSpPr>
          <p:spPr>
            <a:xfrm flipH="1">
              <a:off x="3711519" y="2290080"/>
              <a:ext cx="1653120" cy="1908813"/>
            </a:xfrm>
            <a:custGeom>
              <a:avLst/>
              <a:gdLst>
                <a:gd name="connsiteX0" fmla="*/ 696295 w 1396298"/>
                <a:gd name="connsiteY0" fmla="*/ -1247 h 1612267"/>
                <a:gd name="connsiteX1" fmla="*/ 1394444 w 1396298"/>
                <a:gd name="connsiteY1" fmla="*/ 401820 h 1612267"/>
                <a:gd name="connsiteX2" fmla="*/ 1394444 w 1396298"/>
                <a:gd name="connsiteY2" fmla="*/ 1207953 h 1612267"/>
                <a:gd name="connsiteX3" fmla="*/ 696295 w 1396298"/>
                <a:gd name="connsiteY3" fmla="*/ 1611020 h 1612267"/>
                <a:gd name="connsiteX4" fmla="*/ -1854 w 1396298"/>
                <a:gd name="connsiteY4" fmla="*/ 1207953 h 1612267"/>
                <a:gd name="connsiteX5" fmla="*/ -1854 w 1396298"/>
                <a:gd name="connsiteY5" fmla="*/ 401820 h 16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298" h="1612267">
                  <a:moveTo>
                    <a:pt x="696295" y="-1247"/>
                  </a:moveTo>
                  <a:lnTo>
                    <a:pt x="1394444" y="401820"/>
                  </a:lnTo>
                  <a:lnTo>
                    <a:pt x="1394444" y="1207953"/>
                  </a:lnTo>
                  <a:lnTo>
                    <a:pt x="696295" y="1611020"/>
                  </a:lnTo>
                  <a:lnTo>
                    <a:pt x="-1854" y="1207953"/>
                  </a:lnTo>
                  <a:lnTo>
                    <a:pt x="-1854" y="401820"/>
                  </a:lnTo>
                  <a:close/>
                </a:path>
              </a:pathLst>
            </a:custGeom>
            <a:solidFill>
              <a:schemeClr val="bg1"/>
            </a:solidFill>
            <a:ln w="5328" cap="flat">
              <a:solidFill>
                <a:schemeClr val="accent2"/>
              </a:solidFill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24" name="PPT-7-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3619766" y="2291821"/>
              <a:ext cx="858822" cy="1914854"/>
            </a:xfrm>
            <a:prstGeom prst="rect">
              <a:avLst/>
            </a:prstGeom>
          </p:spPr>
        </p:pic>
        <p:sp>
          <p:nvSpPr>
            <p:cNvPr id="25" name="PPT-7-4"/>
            <p:cNvSpPr txBox="1"/>
            <p:nvPr/>
          </p:nvSpPr>
          <p:spPr>
            <a:xfrm flipH="1">
              <a:off x="3742184" y="2759262"/>
              <a:ext cx="1568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现金1000元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6" name="PPT-7-5"/>
            <p:cNvSpPr txBox="1"/>
            <p:nvPr/>
          </p:nvSpPr>
          <p:spPr>
            <a:xfrm flipH="1">
              <a:off x="3749692" y="3062684"/>
              <a:ext cx="1551940" cy="70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可采购食物、水、帐篷、指南针等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27" name="PPT-7-6"/>
            <p:cNvSpPr/>
            <p:nvPr/>
          </p:nvSpPr>
          <p:spPr>
            <a:xfrm flipH="1">
              <a:off x="3609301" y="2054550"/>
              <a:ext cx="606033" cy="633247"/>
            </a:xfrm>
            <a:custGeom>
              <a:avLst/>
              <a:gdLst>
                <a:gd name="connsiteX0" fmla="*/ 300711 w 606033"/>
                <a:gd name="connsiteY0" fmla="*/ -901 h 633247"/>
                <a:gd name="connsiteX1" fmla="*/ -2273 w 606033"/>
                <a:gd name="connsiteY1" fmla="*/ 174047 h 633247"/>
                <a:gd name="connsiteX2" fmla="*/ -2273 w 606033"/>
                <a:gd name="connsiteY2" fmla="*/ 379449 h 633247"/>
                <a:gd name="connsiteX3" fmla="*/ 419417 w 606033"/>
                <a:gd name="connsiteY3" fmla="*/ 632346 h 633247"/>
                <a:gd name="connsiteX4" fmla="*/ 603760 w 606033"/>
                <a:gd name="connsiteY4" fmla="*/ 523943 h 633247"/>
                <a:gd name="connsiteX5" fmla="*/ 603760 w 606033"/>
                <a:gd name="connsiteY5" fmla="*/ 174047 h 63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033" h="633247">
                  <a:moveTo>
                    <a:pt x="300711" y="-901"/>
                  </a:moveTo>
                  <a:lnTo>
                    <a:pt x="-2273" y="174047"/>
                  </a:lnTo>
                  <a:lnTo>
                    <a:pt x="-2273" y="379449"/>
                  </a:lnTo>
                  <a:lnTo>
                    <a:pt x="419417" y="632346"/>
                  </a:lnTo>
                  <a:lnTo>
                    <a:pt x="603760" y="523943"/>
                  </a:lnTo>
                  <a:lnTo>
                    <a:pt x="603760" y="1740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 w="15875" cap="rnd" cmpd="sng" algn="ctr">
              <a:solidFill>
                <a:sysClr val="window" lastClr="FFFFFF"/>
              </a:solidFill>
              <a:prstDash val="solid"/>
              <a:round/>
            </a:ln>
            <a:effectLst>
              <a:outerShdw blurRad="254000" dist="127000" dir="2700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8" name="PPT-7-7"/>
            <p:cNvSpPr txBox="1"/>
            <p:nvPr/>
          </p:nvSpPr>
          <p:spPr>
            <a:xfrm flipH="1">
              <a:off x="3592277" y="2195354"/>
              <a:ext cx="64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6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OPPOSans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52" name="PPT-8"/>
          <p:cNvGrpSpPr/>
          <p:nvPr/>
        </p:nvGrpSpPr>
        <p:grpSpPr>
          <a:xfrm>
            <a:off x="2295879" y="3341365"/>
            <a:ext cx="1907953" cy="2156888"/>
            <a:chOff x="2295879" y="3933561"/>
            <a:chExt cx="1907953" cy="2156888"/>
          </a:xfrm>
        </p:grpSpPr>
        <p:sp>
          <p:nvSpPr>
            <p:cNvPr id="29" name="PPT-8-1"/>
            <p:cNvSpPr/>
            <p:nvPr/>
          </p:nvSpPr>
          <p:spPr>
            <a:xfrm flipH="1">
              <a:off x="2295879" y="4173853"/>
              <a:ext cx="1653123" cy="1908814"/>
            </a:xfrm>
            <a:custGeom>
              <a:avLst/>
              <a:gdLst>
                <a:gd name="connsiteX0" fmla="*/ 1239366 w 2482978"/>
                <a:gd name="connsiteY0" fmla="*/ -938 h 2867025"/>
                <a:gd name="connsiteX1" fmla="*/ 950377 w 2482978"/>
                <a:gd name="connsiteY1" fmla="*/ -938 h 2867025"/>
                <a:gd name="connsiteX2" fmla="*/ -2123 w 2482978"/>
                <a:gd name="connsiteY2" fmla="*/ 715818 h 2867025"/>
                <a:gd name="connsiteX3" fmla="*/ -2123 w 2482978"/>
                <a:gd name="connsiteY3" fmla="*/ 2149331 h 2867025"/>
                <a:gd name="connsiteX4" fmla="*/ 950377 w 2482978"/>
                <a:gd name="connsiteY4" fmla="*/ 2866087 h 2867025"/>
                <a:gd name="connsiteX5" fmla="*/ 1239366 w 2482978"/>
                <a:gd name="connsiteY5" fmla="*/ 2866087 h 2867025"/>
                <a:gd name="connsiteX6" fmla="*/ 2480856 w 2482978"/>
                <a:gd name="connsiteY6" fmla="*/ 2149331 h 2867025"/>
                <a:gd name="connsiteX7" fmla="*/ 2480856 w 2482978"/>
                <a:gd name="connsiteY7" fmla="*/ 71581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2978" h="2867025">
                  <a:moveTo>
                    <a:pt x="1239366" y="-938"/>
                  </a:moveTo>
                  <a:lnTo>
                    <a:pt x="950377" y="-938"/>
                  </a:lnTo>
                  <a:lnTo>
                    <a:pt x="-2123" y="715818"/>
                  </a:lnTo>
                  <a:lnTo>
                    <a:pt x="-2123" y="2149331"/>
                  </a:lnTo>
                  <a:lnTo>
                    <a:pt x="950377" y="2866087"/>
                  </a:lnTo>
                  <a:lnTo>
                    <a:pt x="1239366" y="2866087"/>
                  </a:lnTo>
                  <a:lnTo>
                    <a:pt x="2480856" y="2149331"/>
                  </a:lnTo>
                  <a:lnTo>
                    <a:pt x="2480856" y="7158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0" name="PPT-8-2"/>
            <p:cNvSpPr/>
            <p:nvPr/>
          </p:nvSpPr>
          <p:spPr>
            <a:xfrm flipH="1">
              <a:off x="2467674" y="4173854"/>
              <a:ext cx="1653120" cy="1908813"/>
            </a:xfrm>
            <a:custGeom>
              <a:avLst/>
              <a:gdLst>
                <a:gd name="connsiteX0" fmla="*/ 696295 w 1396298"/>
                <a:gd name="connsiteY0" fmla="*/ -1247 h 1612267"/>
                <a:gd name="connsiteX1" fmla="*/ 1394444 w 1396298"/>
                <a:gd name="connsiteY1" fmla="*/ 401820 h 1612267"/>
                <a:gd name="connsiteX2" fmla="*/ 1394444 w 1396298"/>
                <a:gd name="connsiteY2" fmla="*/ 1207953 h 1612267"/>
                <a:gd name="connsiteX3" fmla="*/ 696295 w 1396298"/>
                <a:gd name="connsiteY3" fmla="*/ 1611020 h 1612267"/>
                <a:gd name="connsiteX4" fmla="*/ -1854 w 1396298"/>
                <a:gd name="connsiteY4" fmla="*/ 1207953 h 1612267"/>
                <a:gd name="connsiteX5" fmla="*/ -1854 w 1396298"/>
                <a:gd name="connsiteY5" fmla="*/ 401820 h 16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298" h="1612267">
                  <a:moveTo>
                    <a:pt x="696295" y="-1247"/>
                  </a:moveTo>
                  <a:lnTo>
                    <a:pt x="1394444" y="401820"/>
                  </a:lnTo>
                  <a:lnTo>
                    <a:pt x="1394444" y="1207953"/>
                  </a:lnTo>
                  <a:lnTo>
                    <a:pt x="696295" y="1611020"/>
                  </a:lnTo>
                  <a:lnTo>
                    <a:pt x="-1854" y="1207953"/>
                  </a:lnTo>
                  <a:lnTo>
                    <a:pt x="-1854" y="401820"/>
                  </a:lnTo>
                  <a:close/>
                </a:path>
              </a:pathLst>
            </a:custGeom>
            <a:solidFill>
              <a:schemeClr val="bg1"/>
            </a:solidFill>
            <a:ln w="5328" cap="flat">
              <a:solidFill>
                <a:schemeClr val="accent2"/>
              </a:solidFill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31" name="PPT-8-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2375921" y="4175595"/>
              <a:ext cx="858822" cy="1914854"/>
            </a:xfrm>
            <a:prstGeom prst="rect">
              <a:avLst/>
            </a:prstGeom>
          </p:spPr>
        </p:pic>
        <p:sp>
          <p:nvSpPr>
            <p:cNvPr id="32" name="PPT-8-4"/>
            <p:cNvSpPr/>
            <p:nvPr/>
          </p:nvSpPr>
          <p:spPr>
            <a:xfrm flipH="1">
              <a:off x="2389276" y="3933561"/>
              <a:ext cx="606033" cy="633247"/>
            </a:xfrm>
            <a:custGeom>
              <a:avLst/>
              <a:gdLst>
                <a:gd name="connsiteX0" fmla="*/ 300711 w 606033"/>
                <a:gd name="connsiteY0" fmla="*/ -901 h 633247"/>
                <a:gd name="connsiteX1" fmla="*/ -2273 w 606033"/>
                <a:gd name="connsiteY1" fmla="*/ 174047 h 633247"/>
                <a:gd name="connsiteX2" fmla="*/ -2273 w 606033"/>
                <a:gd name="connsiteY2" fmla="*/ 379449 h 633247"/>
                <a:gd name="connsiteX3" fmla="*/ 419417 w 606033"/>
                <a:gd name="connsiteY3" fmla="*/ 632346 h 633247"/>
                <a:gd name="connsiteX4" fmla="*/ 603760 w 606033"/>
                <a:gd name="connsiteY4" fmla="*/ 523943 h 633247"/>
                <a:gd name="connsiteX5" fmla="*/ 603760 w 606033"/>
                <a:gd name="connsiteY5" fmla="*/ 174047 h 63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033" h="633247">
                  <a:moveTo>
                    <a:pt x="300711" y="-901"/>
                  </a:moveTo>
                  <a:lnTo>
                    <a:pt x="-2273" y="174047"/>
                  </a:lnTo>
                  <a:lnTo>
                    <a:pt x="-2273" y="379449"/>
                  </a:lnTo>
                  <a:lnTo>
                    <a:pt x="419417" y="632346"/>
                  </a:lnTo>
                  <a:lnTo>
                    <a:pt x="603760" y="523943"/>
                  </a:lnTo>
                  <a:lnTo>
                    <a:pt x="603760" y="1740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 w="15875" cap="rnd" cmpd="sng" algn="ctr">
              <a:solidFill>
                <a:sysClr val="window" lastClr="FFFFFF"/>
              </a:solidFill>
              <a:prstDash val="solid"/>
              <a:round/>
            </a:ln>
            <a:effectLst>
              <a:outerShdw blurRad="254000" dist="127000" dir="2700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3" name="PPT-8-5"/>
            <p:cNvSpPr txBox="1"/>
            <p:nvPr/>
          </p:nvSpPr>
          <p:spPr>
            <a:xfrm flipH="1">
              <a:off x="2429449" y="4541623"/>
              <a:ext cx="1711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《资源信息表》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4" name="PPT-8-6"/>
            <p:cNvSpPr txBox="1"/>
            <p:nvPr/>
          </p:nvSpPr>
          <p:spPr>
            <a:xfrm flipH="1">
              <a:off x="2372252" y="4074365"/>
              <a:ext cx="64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OPPOSans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03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5" name="PPT-8-7"/>
            <p:cNvSpPr txBox="1"/>
            <p:nvPr/>
          </p:nvSpPr>
          <p:spPr>
            <a:xfrm flipH="1">
              <a:off x="2461545" y="4874086"/>
              <a:ext cx="1742287" cy="10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记录了物品、价格、重量、消耗量等基本情况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49" name="PPT-9"/>
          <p:cNvGrpSpPr/>
          <p:nvPr/>
        </p:nvGrpSpPr>
        <p:grpSpPr>
          <a:xfrm>
            <a:off x="5164099" y="3079131"/>
            <a:ext cx="1704741" cy="2407606"/>
            <a:chOff x="5164099" y="3671327"/>
            <a:chExt cx="1704741" cy="2407606"/>
          </a:xfrm>
        </p:grpSpPr>
        <p:sp>
          <p:nvSpPr>
            <p:cNvPr id="10" name="PPT-9-1"/>
            <p:cNvSpPr/>
            <p:nvPr/>
          </p:nvSpPr>
          <p:spPr>
            <a:xfrm>
              <a:off x="5689479" y="3671327"/>
              <a:ext cx="606033" cy="699768"/>
            </a:xfrm>
            <a:custGeom>
              <a:avLst/>
              <a:gdLst>
                <a:gd name="connsiteX0" fmla="*/ 1240057 w 2482976"/>
                <a:gd name="connsiteY0" fmla="*/ -1258 h 2867025"/>
                <a:gd name="connsiteX1" fmla="*/ 2481545 w 2482976"/>
                <a:gd name="connsiteY1" fmla="*/ 715498 h 2867025"/>
                <a:gd name="connsiteX2" fmla="*/ 2481545 w 2482976"/>
                <a:gd name="connsiteY2" fmla="*/ 2149011 h 2867025"/>
                <a:gd name="connsiteX3" fmla="*/ 1240057 w 2482976"/>
                <a:gd name="connsiteY3" fmla="*/ 2865767 h 2867025"/>
                <a:gd name="connsiteX4" fmla="*/ -1431 w 2482976"/>
                <a:gd name="connsiteY4" fmla="*/ 2149011 h 2867025"/>
                <a:gd name="connsiteX5" fmla="*/ -1431 w 2482976"/>
                <a:gd name="connsiteY5" fmla="*/ 71549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2976" h="2867025">
                  <a:moveTo>
                    <a:pt x="1240057" y="-1258"/>
                  </a:moveTo>
                  <a:lnTo>
                    <a:pt x="2481545" y="715498"/>
                  </a:lnTo>
                  <a:lnTo>
                    <a:pt x="2481545" y="2149011"/>
                  </a:lnTo>
                  <a:lnTo>
                    <a:pt x="1240057" y="2865767"/>
                  </a:lnTo>
                  <a:lnTo>
                    <a:pt x="-1431" y="2149011"/>
                  </a:lnTo>
                  <a:lnTo>
                    <a:pt x="-1431" y="71549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 w="15875" cap="rnd" cmpd="sng" algn="ctr">
              <a:solidFill>
                <a:sysClr val="window" lastClr="FFFFFF"/>
              </a:solidFill>
              <a:prstDash val="solid"/>
              <a:round/>
            </a:ln>
            <a:effectLst>
              <a:outerShdw blurRad="254000" dist="127000" dir="2700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1" name="PPT-9-2"/>
            <p:cNvSpPr/>
            <p:nvPr/>
          </p:nvSpPr>
          <p:spPr>
            <a:xfrm>
              <a:off x="5164099" y="4170121"/>
              <a:ext cx="1653121" cy="1908812"/>
            </a:xfrm>
            <a:custGeom>
              <a:avLst/>
              <a:gdLst>
                <a:gd name="connsiteX0" fmla="*/ 1239395 w 2482978"/>
                <a:gd name="connsiteY0" fmla="*/ -938 h 2867025"/>
                <a:gd name="connsiteX1" fmla="*/ -2094 w 2482978"/>
                <a:gd name="connsiteY1" fmla="*/ 715818 h 2867025"/>
                <a:gd name="connsiteX2" fmla="*/ -2094 w 2482978"/>
                <a:gd name="connsiteY2" fmla="*/ 2149331 h 2867025"/>
                <a:gd name="connsiteX3" fmla="*/ 1239395 w 2482978"/>
                <a:gd name="connsiteY3" fmla="*/ 2866087 h 2867025"/>
                <a:gd name="connsiteX4" fmla="*/ 2480885 w 2482978"/>
                <a:gd name="connsiteY4" fmla="*/ 2149331 h 2867025"/>
                <a:gd name="connsiteX5" fmla="*/ 2480885 w 2482978"/>
                <a:gd name="connsiteY5" fmla="*/ 71581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2978" h="2867025">
                  <a:moveTo>
                    <a:pt x="1239395" y="-938"/>
                  </a:moveTo>
                  <a:lnTo>
                    <a:pt x="-2094" y="715818"/>
                  </a:lnTo>
                  <a:lnTo>
                    <a:pt x="-2094" y="2149331"/>
                  </a:lnTo>
                  <a:lnTo>
                    <a:pt x="1239395" y="2866087"/>
                  </a:lnTo>
                  <a:lnTo>
                    <a:pt x="2480885" y="2149331"/>
                  </a:lnTo>
                  <a:lnTo>
                    <a:pt x="2480885" y="7158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accent2"/>
              </a:solidFill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6" name="PPT-9-3"/>
            <p:cNvSpPr txBox="1"/>
            <p:nvPr/>
          </p:nvSpPr>
          <p:spPr>
            <a:xfrm flipH="1">
              <a:off x="5661142" y="3840669"/>
              <a:ext cx="64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OPPOSans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04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7" name="PPT-9-4"/>
            <p:cNvSpPr txBox="1"/>
            <p:nvPr/>
          </p:nvSpPr>
          <p:spPr>
            <a:xfrm>
              <a:off x="5250614" y="4570651"/>
              <a:ext cx="1461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C7252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《物资表》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C7252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8" name="PPT-9-5"/>
            <p:cNvSpPr txBox="1"/>
            <p:nvPr/>
          </p:nvSpPr>
          <p:spPr>
            <a:xfrm>
              <a:off x="5243934" y="4920183"/>
              <a:ext cx="1624906" cy="70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记录购买，消耗，交易物资的数量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50" name="PPT-10"/>
          <p:cNvGrpSpPr/>
          <p:nvPr/>
        </p:nvGrpSpPr>
        <p:grpSpPr>
          <a:xfrm>
            <a:off x="6628655" y="1467117"/>
            <a:ext cx="1824915" cy="2156888"/>
            <a:chOff x="6628655" y="2059313"/>
            <a:chExt cx="1824915" cy="2156888"/>
          </a:xfrm>
        </p:grpSpPr>
        <p:sp>
          <p:nvSpPr>
            <p:cNvPr id="12" name="PPT-10-1"/>
            <p:cNvSpPr/>
            <p:nvPr/>
          </p:nvSpPr>
          <p:spPr>
            <a:xfrm>
              <a:off x="6800447" y="2299605"/>
              <a:ext cx="1653123" cy="1908814"/>
            </a:xfrm>
            <a:custGeom>
              <a:avLst/>
              <a:gdLst>
                <a:gd name="connsiteX0" fmla="*/ 1239366 w 2482978"/>
                <a:gd name="connsiteY0" fmla="*/ -938 h 2867025"/>
                <a:gd name="connsiteX1" fmla="*/ 950377 w 2482978"/>
                <a:gd name="connsiteY1" fmla="*/ -938 h 2867025"/>
                <a:gd name="connsiteX2" fmla="*/ -2123 w 2482978"/>
                <a:gd name="connsiteY2" fmla="*/ 715818 h 2867025"/>
                <a:gd name="connsiteX3" fmla="*/ -2123 w 2482978"/>
                <a:gd name="connsiteY3" fmla="*/ 2149331 h 2867025"/>
                <a:gd name="connsiteX4" fmla="*/ 950377 w 2482978"/>
                <a:gd name="connsiteY4" fmla="*/ 2866087 h 2867025"/>
                <a:gd name="connsiteX5" fmla="*/ 1239366 w 2482978"/>
                <a:gd name="connsiteY5" fmla="*/ 2866087 h 2867025"/>
                <a:gd name="connsiteX6" fmla="*/ 2480856 w 2482978"/>
                <a:gd name="connsiteY6" fmla="*/ 2149331 h 2867025"/>
                <a:gd name="connsiteX7" fmla="*/ 2480856 w 2482978"/>
                <a:gd name="connsiteY7" fmla="*/ 71581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2978" h="2867025">
                  <a:moveTo>
                    <a:pt x="1239366" y="-938"/>
                  </a:moveTo>
                  <a:lnTo>
                    <a:pt x="950377" y="-938"/>
                  </a:lnTo>
                  <a:lnTo>
                    <a:pt x="-2123" y="715818"/>
                  </a:lnTo>
                  <a:lnTo>
                    <a:pt x="-2123" y="2149331"/>
                  </a:lnTo>
                  <a:lnTo>
                    <a:pt x="950377" y="2866087"/>
                  </a:lnTo>
                  <a:lnTo>
                    <a:pt x="1239366" y="2866087"/>
                  </a:lnTo>
                  <a:lnTo>
                    <a:pt x="2480856" y="2149331"/>
                  </a:lnTo>
                  <a:lnTo>
                    <a:pt x="2480856" y="7158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3" name="PPT-10-2"/>
            <p:cNvSpPr/>
            <p:nvPr/>
          </p:nvSpPr>
          <p:spPr>
            <a:xfrm>
              <a:off x="6628655" y="2299606"/>
              <a:ext cx="1653120" cy="1908813"/>
            </a:xfrm>
            <a:custGeom>
              <a:avLst/>
              <a:gdLst>
                <a:gd name="connsiteX0" fmla="*/ 696295 w 1396298"/>
                <a:gd name="connsiteY0" fmla="*/ -1247 h 1612267"/>
                <a:gd name="connsiteX1" fmla="*/ 1394444 w 1396298"/>
                <a:gd name="connsiteY1" fmla="*/ 401820 h 1612267"/>
                <a:gd name="connsiteX2" fmla="*/ 1394444 w 1396298"/>
                <a:gd name="connsiteY2" fmla="*/ 1207953 h 1612267"/>
                <a:gd name="connsiteX3" fmla="*/ 696295 w 1396298"/>
                <a:gd name="connsiteY3" fmla="*/ 1611020 h 1612267"/>
                <a:gd name="connsiteX4" fmla="*/ -1854 w 1396298"/>
                <a:gd name="connsiteY4" fmla="*/ 1207953 h 1612267"/>
                <a:gd name="connsiteX5" fmla="*/ -1854 w 1396298"/>
                <a:gd name="connsiteY5" fmla="*/ 401820 h 16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298" h="1612267">
                  <a:moveTo>
                    <a:pt x="696295" y="-1247"/>
                  </a:moveTo>
                  <a:lnTo>
                    <a:pt x="1394444" y="401820"/>
                  </a:lnTo>
                  <a:lnTo>
                    <a:pt x="1394444" y="1207953"/>
                  </a:lnTo>
                  <a:lnTo>
                    <a:pt x="696295" y="1611020"/>
                  </a:lnTo>
                  <a:lnTo>
                    <a:pt x="-1854" y="1207953"/>
                  </a:lnTo>
                  <a:lnTo>
                    <a:pt x="-1854" y="401820"/>
                  </a:lnTo>
                  <a:close/>
                </a:path>
              </a:pathLst>
            </a:custGeom>
            <a:solidFill>
              <a:schemeClr val="bg1"/>
            </a:solidFill>
            <a:ln w="5328" cap="flat">
              <a:solidFill>
                <a:schemeClr val="accent2"/>
              </a:solidFill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14" name="PPT-10-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514706" y="2301347"/>
              <a:ext cx="858822" cy="1914854"/>
            </a:xfrm>
            <a:prstGeom prst="rect">
              <a:avLst/>
            </a:prstGeom>
          </p:spPr>
        </p:pic>
        <p:sp>
          <p:nvSpPr>
            <p:cNvPr id="15" name="PPT-10-4"/>
            <p:cNvSpPr txBox="1"/>
            <p:nvPr/>
          </p:nvSpPr>
          <p:spPr>
            <a:xfrm>
              <a:off x="6852107" y="2799985"/>
              <a:ext cx="1197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骆 驼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6" name="PPT-10-5"/>
            <p:cNvSpPr txBox="1"/>
            <p:nvPr/>
          </p:nvSpPr>
          <p:spPr>
            <a:xfrm>
              <a:off x="6638086" y="3130330"/>
              <a:ext cx="1624906" cy="70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一头最大载重为1000斤的骆驼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39" name="PPT-10-6"/>
            <p:cNvSpPr/>
            <p:nvPr/>
          </p:nvSpPr>
          <p:spPr>
            <a:xfrm>
              <a:off x="7761639" y="2059313"/>
              <a:ext cx="606033" cy="633247"/>
            </a:xfrm>
            <a:custGeom>
              <a:avLst/>
              <a:gdLst>
                <a:gd name="connsiteX0" fmla="*/ 300711 w 606033"/>
                <a:gd name="connsiteY0" fmla="*/ -901 h 633247"/>
                <a:gd name="connsiteX1" fmla="*/ -2273 w 606033"/>
                <a:gd name="connsiteY1" fmla="*/ 174047 h 633247"/>
                <a:gd name="connsiteX2" fmla="*/ -2273 w 606033"/>
                <a:gd name="connsiteY2" fmla="*/ 379449 h 633247"/>
                <a:gd name="connsiteX3" fmla="*/ 419417 w 606033"/>
                <a:gd name="connsiteY3" fmla="*/ 632346 h 633247"/>
                <a:gd name="connsiteX4" fmla="*/ 603760 w 606033"/>
                <a:gd name="connsiteY4" fmla="*/ 523943 h 633247"/>
                <a:gd name="connsiteX5" fmla="*/ 603760 w 606033"/>
                <a:gd name="connsiteY5" fmla="*/ 174047 h 63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033" h="633247">
                  <a:moveTo>
                    <a:pt x="300711" y="-901"/>
                  </a:moveTo>
                  <a:lnTo>
                    <a:pt x="-2273" y="174047"/>
                  </a:lnTo>
                  <a:lnTo>
                    <a:pt x="-2273" y="379449"/>
                  </a:lnTo>
                  <a:lnTo>
                    <a:pt x="419417" y="632346"/>
                  </a:lnTo>
                  <a:lnTo>
                    <a:pt x="603760" y="523943"/>
                  </a:lnTo>
                  <a:lnTo>
                    <a:pt x="603760" y="1740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 w="15875" cap="rnd" cmpd="sng" algn="ctr">
              <a:solidFill>
                <a:sysClr val="window" lastClr="FFFFFF"/>
              </a:solidFill>
              <a:prstDash val="solid"/>
              <a:round/>
            </a:ln>
            <a:effectLst>
              <a:outerShdw blurRad="254000" dist="127000" dir="2700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0" name="PPT-10-7"/>
            <p:cNvSpPr txBox="1"/>
            <p:nvPr/>
          </p:nvSpPr>
          <p:spPr>
            <a:xfrm>
              <a:off x="7727592" y="2200117"/>
              <a:ext cx="64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OPPOSans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51" name="PPT-11"/>
          <p:cNvGrpSpPr/>
          <p:nvPr/>
        </p:nvGrpSpPr>
        <p:grpSpPr>
          <a:xfrm>
            <a:off x="7857322" y="3342759"/>
            <a:ext cx="1824915" cy="2156888"/>
            <a:chOff x="7857322" y="3934955"/>
            <a:chExt cx="1824915" cy="2156888"/>
          </a:xfrm>
        </p:grpSpPr>
        <p:sp>
          <p:nvSpPr>
            <p:cNvPr id="17" name="PPT-11-1"/>
            <p:cNvSpPr/>
            <p:nvPr/>
          </p:nvSpPr>
          <p:spPr>
            <a:xfrm>
              <a:off x="8029114" y="4175247"/>
              <a:ext cx="1653123" cy="1908814"/>
            </a:xfrm>
            <a:custGeom>
              <a:avLst/>
              <a:gdLst>
                <a:gd name="connsiteX0" fmla="*/ 1239366 w 2482978"/>
                <a:gd name="connsiteY0" fmla="*/ -938 h 2867025"/>
                <a:gd name="connsiteX1" fmla="*/ 950377 w 2482978"/>
                <a:gd name="connsiteY1" fmla="*/ -938 h 2867025"/>
                <a:gd name="connsiteX2" fmla="*/ -2123 w 2482978"/>
                <a:gd name="connsiteY2" fmla="*/ 715818 h 2867025"/>
                <a:gd name="connsiteX3" fmla="*/ -2123 w 2482978"/>
                <a:gd name="connsiteY3" fmla="*/ 2149331 h 2867025"/>
                <a:gd name="connsiteX4" fmla="*/ 950377 w 2482978"/>
                <a:gd name="connsiteY4" fmla="*/ 2866087 h 2867025"/>
                <a:gd name="connsiteX5" fmla="*/ 1239366 w 2482978"/>
                <a:gd name="connsiteY5" fmla="*/ 2866087 h 2867025"/>
                <a:gd name="connsiteX6" fmla="*/ 2480856 w 2482978"/>
                <a:gd name="connsiteY6" fmla="*/ 2149331 h 2867025"/>
                <a:gd name="connsiteX7" fmla="*/ 2480856 w 2482978"/>
                <a:gd name="connsiteY7" fmla="*/ 715818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2978" h="2867025">
                  <a:moveTo>
                    <a:pt x="1239366" y="-938"/>
                  </a:moveTo>
                  <a:lnTo>
                    <a:pt x="950377" y="-938"/>
                  </a:lnTo>
                  <a:lnTo>
                    <a:pt x="-2123" y="715818"/>
                  </a:lnTo>
                  <a:lnTo>
                    <a:pt x="-2123" y="2149331"/>
                  </a:lnTo>
                  <a:lnTo>
                    <a:pt x="950377" y="2866087"/>
                  </a:lnTo>
                  <a:lnTo>
                    <a:pt x="1239366" y="2866087"/>
                  </a:lnTo>
                  <a:lnTo>
                    <a:pt x="2480856" y="2149331"/>
                  </a:lnTo>
                  <a:lnTo>
                    <a:pt x="2480856" y="71581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8" name="PPT-11-2"/>
            <p:cNvSpPr/>
            <p:nvPr/>
          </p:nvSpPr>
          <p:spPr>
            <a:xfrm>
              <a:off x="7857322" y="4175248"/>
              <a:ext cx="1653120" cy="1908813"/>
            </a:xfrm>
            <a:custGeom>
              <a:avLst/>
              <a:gdLst>
                <a:gd name="connsiteX0" fmla="*/ 696295 w 1396298"/>
                <a:gd name="connsiteY0" fmla="*/ -1247 h 1612267"/>
                <a:gd name="connsiteX1" fmla="*/ 1394444 w 1396298"/>
                <a:gd name="connsiteY1" fmla="*/ 401820 h 1612267"/>
                <a:gd name="connsiteX2" fmla="*/ 1394444 w 1396298"/>
                <a:gd name="connsiteY2" fmla="*/ 1207953 h 1612267"/>
                <a:gd name="connsiteX3" fmla="*/ 696295 w 1396298"/>
                <a:gd name="connsiteY3" fmla="*/ 1611020 h 1612267"/>
                <a:gd name="connsiteX4" fmla="*/ -1854 w 1396298"/>
                <a:gd name="connsiteY4" fmla="*/ 1207953 h 1612267"/>
                <a:gd name="connsiteX5" fmla="*/ -1854 w 1396298"/>
                <a:gd name="connsiteY5" fmla="*/ 401820 h 16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298" h="1612267">
                  <a:moveTo>
                    <a:pt x="696295" y="-1247"/>
                  </a:moveTo>
                  <a:lnTo>
                    <a:pt x="1394444" y="401820"/>
                  </a:lnTo>
                  <a:lnTo>
                    <a:pt x="1394444" y="1207953"/>
                  </a:lnTo>
                  <a:lnTo>
                    <a:pt x="696295" y="1611020"/>
                  </a:lnTo>
                  <a:lnTo>
                    <a:pt x="-1854" y="1207953"/>
                  </a:lnTo>
                  <a:lnTo>
                    <a:pt x="-1854" y="401820"/>
                  </a:lnTo>
                  <a:close/>
                </a:path>
              </a:pathLst>
            </a:custGeom>
            <a:solidFill>
              <a:schemeClr val="bg1"/>
            </a:solidFill>
            <a:ln w="5328" cap="flat">
              <a:solidFill>
                <a:schemeClr val="accent2"/>
              </a:solidFill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19" name="PPT-11-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8743373" y="4176989"/>
              <a:ext cx="858822" cy="1914854"/>
            </a:xfrm>
            <a:prstGeom prst="rect">
              <a:avLst/>
            </a:prstGeom>
          </p:spPr>
        </p:pic>
        <p:sp>
          <p:nvSpPr>
            <p:cNvPr id="20" name="PPT-11-4"/>
            <p:cNvSpPr txBox="1"/>
            <p:nvPr/>
          </p:nvSpPr>
          <p:spPr>
            <a:xfrm>
              <a:off x="8080774" y="4663853"/>
              <a:ext cx="1197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地 图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11-5"/>
            <p:cNvSpPr txBox="1"/>
            <p:nvPr/>
          </p:nvSpPr>
          <p:spPr>
            <a:xfrm>
              <a:off x="7885536" y="5001066"/>
              <a:ext cx="1624906" cy="7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掘金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路线图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1" name="PPT-11-6"/>
            <p:cNvSpPr/>
            <p:nvPr/>
          </p:nvSpPr>
          <p:spPr>
            <a:xfrm>
              <a:off x="8990306" y="3934955"/>
              <a:ext cx="606033" cy="633247"/>
            </a:xfrm>
            <a:custGeom>
              <a:avLst/>
              <a:gdLst>
                <a:gd name="connsiteX0" fmla="*/ 300711 w 606033"/>
                <a:gd name="connsiteY0" fmla="*/ -901 h 633247"/>
                <a:gd name="connsiteX1" fmla="*/ -2273 w 606033"/>
                <a:gd name="connsiteY1" fmla="*/ 174047 h 633247"/>
                <a:gd name="connsiteX2" fmla="*/ -2273 w 606033"/>
                <a:gd name="connsiteY2" fmla="*/ 379449 h 633247"/>
                <a:gd name="connsiteX3" fmla="*/ 419417 w 606033"/>
                <a:gd name="connsiteY3" fmla="*/ 632346 h 633247"/>
                <a:gd name="connsiteX4" fmla="*/ 603760 w 606033"/>
                <a:gd name="connsiteY4" fmla="*/ 523943 h 633247"/>
                <a:gd name="connsiteX5" fmla="*/ 603760 w 606033"/>
                <a:gd name="connsiteY5" fmla="*/ 174047 h 63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033" h="633247">
                  <a:moveTo>
                    <a:pt x="300711" y="-901"/>
                  </a:moveTo>
                  <a:lnTo>
                    <a:pt x="-2273" y="174047"/>
                  </a:lnTo>
                  <a:lnTo>
                    <a:pt x="-2273" y="379449"/>
                  </a:lnTo>
                  <a:lnTo>
                    <a:pt x="419417" y="632346"/>
                  </a:lnTo>
                  <a:lnTo>
                    <a:pt x="603760" y="523943"/>
                  </a:lnTo>
                  <a:lnTo>
                    <a:pt x="603760" y="1740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 w="15875" cap="rnd" cmpd="sng" algn="ctr">
              <a:solidFill>
                <a:sysClr val="window" lastClr="FFFFFF"/>
              </a:solidFill>
              <a:prstDash val="solid"/>
              <a:round/>
            </a:ln>
            <a:effectLst>
              <a:outerShdw blurRad="254000" dist="127000" dir="2700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2" name="PPT-11-7"/>
            <p:cNvSpPr txBox="1"/>
            <p:nvPr/>
          </p:nvSpPr>
          <p:spPr>
            <a:xfrm>
              <a:off x="8956259" y="4075759"/>
              <a:ext cx="64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OPPOSans B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05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7" name="PPT-12" descr="图片包含 游戏机, 伞&#10;&#10;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243659" y="917445"/>
            <a:ext cx="1581806" cy="2284293"/>
          </a:xfrm>
          <a:prstGeom prst="rect">
            <a:avLst/>
          </a:prstGeom>
        </p:spPr>
      </p:pic>
      <p:pic>
        <p:nvPicPr>
          <p:cNvPr id="48" name="PPT-13" descr="卡通人物&#10;&#10;中度可信度描述已自动生成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9970671" y="2189427"/>
            <a:ext cx="1653736" cy="3994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-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91" y="176502"/>
            <a:ext cx="11559018" cy="6504996"/>
          </a:xfrm>
          <a:prstGeom prst="rect">
            <a:avLst/>
          </a:prstGeom>
        </p:spPr>
      </p:pic>
      <p:sp>
        <p:nvSpPr>
          <p:cNvPr id="2" name="PPT-3" hidden="1"/>
          <p:cNvSpPr txBox="1"/>
          <p:nvPr/>
        </p:nvSpPr>
        <p:spPr>
          <a:xfrm>
            <a:off x="10580913" y="-60312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>
                  <a:noFill/>
                </a:ln>
                <a:noFill/>
                <a:cs typeface="思源黑体 CN Bold" panose="020B0800000000000000" charset="-122"/>
              </a:rPr>
              <a:t>By  </a:t>
            </a:r>
            <a:r>
              <a:rPr lang="en-US" altLang="zh-CN" dirty="0" err="1">
                <a:ln>
                  <a:noFill/>
                </a:ln>
                <a:noFill/>
                <a:cs typeface="思源黑体 CN Bold" panose="020B0800000000000000" charset="-122"/>
              </a:rPr>
              <a:t>Yushen</a:t>
            </a:r>
            <a:endParaRPr lang="zh-CN" altLang="en-US" dirty="0">
              <a:ln>
                <a:noFill/>
              </a:ln>
              <a:noFill/>
              <a:cs typeface="思源黑体 CN Bold" panose="020B0800000000000000" charset="-122"/>
            </a:endParaRPr>
          </a:p>
        </p:txBody>
      </p:sp>
      <p:grpSp>
        <p:nvGrpSpPr>
          <p:cNvPr id="17" name="PPT-5"/>
          <p:cNvGrpSpPr/>
          <p:nvPr/>
        </p:nvGrpSpPr>
        <p:grpSpPr>
          <a:xfrm>
            <a:off x="693104" y="6051722"/>
            <a:ext cx="1640324" cy="302585"/>
            <a:chOff x="598171" y="6051722"/>
            <a:chExt cx="1640324" cy="302585"/>
          </a:xfrm>
        </p:grpSpPr>
        <p:sp>
          <p:nvSpPr>
            <p:cNvPr id="18" name="PPT-5-1"/>
            <p:cNvSpPr/>
            <p:nvPr/>
          </p:nvSpPr>
          <p:spPr>
            <a:xfrm>
              <a:off x="598171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19" name="PPT-5-2"/>
            <p:cNvSpPr/>
            <p:nvPr/>
          </p:nvSpPr>
          <p:spPr>
            <a:xfrm>
              <a:off x="680557" y="6111145"/>
              <a:ext cx="137813" cy="183737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0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0" name="PPT-5-3"/>
            <p:cNvSpPr/>
            <p:nvPr/>
          </p:nvSpPr>
          <p:spPr>
            <a:xfrm>
              <a:off x="1044084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1" name="PPT-5-4"/>
            <p:cNvSpPr/>
            <p:nvPr/>
          </p:nvSpPr>
          <p:spPr>
            <a:xfrm>
              <a:off x="1103496" y="6111250"/>
              <a:ext cx="183739" cy="183528"/>
            </a:xfrm>
            <a:custGeom>
              <a:avLst/>
              <a:gdLst>
                <a:gd name="T0" fmla="*/ 10906 w 12797"/>
                <a:gd name="T1" fmla="*/ 1875 h 12781"/>
                <a:gd name="T2" fmla="*/ 6391 w 12797"/>
                <a:gd name="T3" fmla="*/ 0 h 12781"/>
                <a:gd name="T4" fmla="*/ 1875 w 12797"/>
                <a:gd name="T5" fmla="*/ 1875 h 12781"/>
                <a:gd name="T6" fmla="*/ 1234 w 12797"/>
                <a:gd name="T7" fmla="*/ 2625 h 12781"/>
                <a:gd name="T8" fmla="*/ 0 w 12797"/>
                <a:gd name="T9" fmla="*/ 6391 h 12781"/>
                <a:gd name="T10" fmla="*/ 1875 w 12797"/>
                <a:gd name="T11" fmla="*/ 10906 h 12781"/>
                <a:gd name="T12" fmla="*/ 6391 w 12797"/>
                <a:gd name="T13" fmla="*/ 12781 h 12781"/>
                <a:gd name="T14" fmla="*/ 10906 w 12797"/>
                <a:gd name="T15" fmla="*/ 10906 h 12781"/>
                <a:gd name="T16" fmla="*/ 12781 w 12797"/>
                <a:gd name="T17" fmla="*/ 6391 h 12781"/>
                <a:gd name="T18" fmla="*/ 11219 w 12797"/>
                <a:gd name="T19" fmla="*/ 9484 h 12781"/>
                <a:gd name="T20" fmla="*/ 9906 w 12797"/>
                <a:gd name="T21" fmla="*/ 6719 h 12781"/>
                <a:gd name="T22" fmla="*/ 11219 w 12797"/>
                <a:gd name="T23" fmla="*/ 9484 h 12781"/>
                <a:gd name="T24" fmla="*/ 2891 w 12797"/>
                <a:gd name="T25" fmla="*/ 6734 h 12781"/>
                <a:gd name="T26" fmla="*/ 1578 w 12797"/>
                <a:gd name="T27" fmla="*/ 9500 h 12781"/>
                <a:gd name="T28" fmla="*/ 1609 w 12797"/>
                <a:gd name="T29" fmla="*/ 3250 h 12781"/>
                <a:gd name="T30" fmla="*/ 2891 w 12797"/>
                <a:gd name="T31" fmla="*/ 6063 h 12781"/>
                <a:gd name="T32" fmla="*/ 1609 w 12797"/>
                <a:gd name="T33" fmla="*/ 3250 h 12781"/>
                <a:gd name="T34" fmla="*/ 3563 w 12797"/>
                <a:gd name="T35" fmla="*/ 6063 h 12781"/>
                <a:gd name="T36" fmla="*/ 6063 w 12797"/>
                <a:gd name="T37" fmla="*/ 4203 h 12781"/>
                <a:gd name="T38" fmla="*/ 6063 w 12797"/>
                <a:gd name="T39" fmla="*/ 6734 h 12781"/>
                <a:gd name="T40" fmla="*/ 3813 w 12797"/>
                <a:gd name="T41" fmla="*/ 8750 h 12781"/>
                <a:gd name="T42" fmla="*/ 6063 w 12797"/>
                <a:gd name="T43" fmla="*/ 6734 h 12781"/>
                <a:gd name="T44" fmla="*/ 9234 w 12797"/>
                <a:gd name="T45" fmla="*/ 6734 h 12781"/>
                <a:gd name="T46" fmla="*/ 6734 w 12797"/>
                <a:gd name="T47" fmla="*/ 8516 h 12781"/>
                <a:gd name="T48" fmla="*/ 6734 w 12797"/>
                <a:gd name="T49" fmla="*/ 6063 h 12781"/>
                <a:gd name="T50" fmla="*/ 8969 w 12797"/>
                <a:gd name="T51" fmla="*/ 3969 h 12781"/>
                <a:gd name="T52" fmla="*/ 6734 w 12797"/>
                <a:gd name="T53" fmla="*/ 6063 h 12781"/>
                <a:gd name="T54" fmla="*/ 6734 w 12797"/>
                <a:gd name="T55" fmla="*/ 719 h 12781"/>
                <a:gd name="T56" fmla="*/ 8344 w 12797"/>
                <a:gd name="T57" fmla="*/ 2266 h 12781"/>
                <a:gd name="T58" fmla="*/ 6734 w 12797"/>
                <a:gd name="T59" fmla="*/ 3531 h 12781"/>
                <a:gd name="T60" fmla="*/ 6063 w 12797"/>
                <a:gd name="T61" fmla="*/ 719 h 12781"/>
                <a:gd name="T62" fmla="*/ 4016 w 12797"/>
                <a:gd name="T63" fmla="*/ 3313 h 12781"/>
                <a:gd name="T64" fmla="*/ 5375 w 12797"/>
                <a:gd name="T65" fmla="*/ 1078 h 12781"/>
                <a:gd name="T66" fmla="*/ 6063 w 12797"/>
                <a:gd name="T67" fmla="*/ 12078 h 12781"/>
                <a:gd name="T68" fmla="*/ 4453 w 12797"/>
                <a:gd name="T69" fmla="*/ 10531 h 12781"/>
                <a:gd name="T70" fmla="*/ 6063 w 12797"/>
                <a:gd name="T71" fmla="*/ 9188 h 12781"/>
                <a:gd name="T72" fmla="*/ 6734 w 12797"/>
                <a:gd name="T73" fmla="*/ 12078 h 12781"/>
                <a:gd name="T74" fmla="*/ 8797 w 12797"/>
                <a:gd name="T75" fmla="*/ 9406 h 12781"/>
                <a:gd name="T76" fmla="*/ 7422 w 12797"/>
                <a:gd name="T77" fmla="*/ 11719 h 12781"/>
                <a:gd name="T78" fmla="*/ 9625 w 12797"/>
                <a:gd name="T79" fmla="*/ 3828 h 12781"/>
                <a:gd name="T80" fmla="*/ 12125 w 12797"/>
                <a:gd name="T81" fmla="*/ 6063 h 12781"/>
                <a:gd name="T82" fmla="*/ 10438 w 12797"/>
                <a:gd name="T83" fmla="*/ 2344 h 12781"/>
                <a:gd name="T84" fmla="*/ 9438 w 12797"/>
                <a:gd name="T85" fmla="*/ 3172 h 12781"/>
                <a:gd name="T86" fmla="*/ 8297 w 12797"/>
                <a:gd name="T87" fmla="*/ 1000 h 12781"/>
                <a:gd name="T88" fmla="*/ 4484 w 12797"/>
                <a:gd name="T89" fmla="*/ 1000 h 12781"/>
                <a:gd name="T90" fmla="*/ 3344 w 12797"/>
                <a:gd name="T91" fmla="*/ 3172 h 12781"/>
                <a:gd name="T92" fmla="*/ 2344 w 12797"/>
                <a:gd name="T93" fmla="*/ 2344 h 12781"/>
                <a:gd name="T94" fmla="*/ 2344 w 12797"/>
                <a:gd name="T95" fmla="*/ 10438 h 12781"/>
                <a:gd name="T96" fmla="*/ 3328 w 12797"/>
                <a:gd name="T97" fmla="*/ 9547 h 12781"/>
                <a:gd name="T98" fmla="*/ 4484 w 12797"/>
                <a:gd name="T99" fmla="*/ 11781 h 12781"/>
                <a:gd name="T100" fmla="*/ 8297 w 12797"/>
                <a:gd name="T101" fmla="*/ 11797 h 12781"/>
                <a:gd name="T102" fmla="*/ 9453 w 12797"/>
                <a:gd name="T103" fmla="*/ 9563 h 12781"/>
                <a:gd name="T104" fmla="*/ 10438 w 12797"/>
                <a:gd name="T105" fmla="*/ 10453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7" h="12781">
                  <a:moveTo>
                    <a:pt x="12281" y="3906"/>
                  </a:moveTo>
                  <a:cubicBezTo>
                    <a:pt x="11953" y="3141"/>
                    <a:pt x="11500" y="2453"/>
                    <a:pt x="10906" y="1875"/>
                  </a:cubicBezTo>
                  <a:cubicBezTo>
                    <a:pt x="10313" y="1281"/>
                    <a:pt x="9641" y="828"/>
                    <a:pt x="8875" y="500"/>
                  </a:cubicBezTo>
                  <a:cubicBezTo>
                    <a:pt x="8094" y="172"/>
                    <a:pt x="7266" y="0"/>
                    <a:pt x="6391" y="0"/>
                  </a:cubicBezTo>
                  <a:cubicBezTo>
                    <a:pt x="5531" y="0"/>
                    <a:pt x="4688" y="172"/>
                    <a:pt x="3906" y="500"/>
                  </a:cubicBezTo>
                  <a:cubicBezTo>
                    <a:pt x="3141" y="828"/>
                    <a:pt x="2453" y="1281"/>
                    <a:pt x="1875" y="1875"/>
                  </a:cubicBezTo>
                  <a:cubicBezTo>
                    <a:pt x="1641" y="2109"/>
                    <a:pt x="1438" y="2344"/>
                    <a:pt x="1250" y="2594"/>
                  </a:cubicBezTo>
                  <a:cubicBezTo>
                    <a:pt x="1250" y="2594"/>
                    <a:pt x="1234" y="2609"/>
                    <a:pt x="1234" y="2625"/>
                  </a:cubicBezTo>
                  <a:cubicBezTo>
                    <a:pt x="938" y="3016"/>
                    <a:pt x="703" y="3453"/>
                    <a:pt x="500" y="3906"/>
                  </a:cubicBezTo>
                  <a:cubicBezTo>
                    <a:pt x="172" y="4688"/>
                    <a:pt x="0" y="5531"/>
                    <a:pt x="0" y="6391"/>
                  </a:cubicBezTo>
                  <a:cubicBezTo>
                    <a:pt x="0" y="7250"/>
                    <a:pt x="172" y="8094"/>
                    <a:pt x="500" y="8875"/>
                  </a:cubicBezTo>
                  <a:cubicBezTo>
                    <a:pt x="828" y="9641"/>
                    <a:pt x="1281" y="10328"/>
                    <a:pt x="1875" y="10906"/>
                  </a:cubicBezTo>
                  <a:cubicBezTo>
                    <a:pt x="2469" y="11484"/>
                    <a:pt x="3141" y="11953"/>
                    <a:pt x="3906" y="12281"/>
                  </a:cubicBezTo>
                  <a:cubicBezTo>
                    <a:pt x="4688" y="12609"/>
                    <a:pt x="5531" y="12781"/>
                    <a:pt x="6391" y="12781"/>
                  </a:cubicBezTo>
                  <a:cubicBezTo>
                    <a:pt x="7250" y="12781"/>
                    <a:pt x="8094" y="12609"/>
                    <a:pt x="8875" y="12281"/>
                  </a:cubicBezTo>
                  <a:cubicBezTo>
                    <a:pt x="9641" y="11953"/>
                    <a:pt x="10328" y="11500"/>
                    <a:pt x="10906" y="10906"/>
                  </a:cubicBezTo>
                  <a:cubicBezTo>
                    <a:pt x="11500" y="10313"/>
                    <a:pt x="11953" y="9641"/>
                    <a:pt x="12281" y="8875"/>
                  </a:cubicBezTo>
                  <a:cubicBezTo>
                    <a:pt x="12609" y="8094"/>
                    <a:pt x="12781" y="7250"/>
                    <a:pt x="12781" y="6391"/>
                  </a:cubicBezTo>
                  <a:cubicBezTo>
                    <a:pt x="12797" y="5531"/>
                    <a:pt x="12625" y="4688"/>
                    <a:pt x="12281" y="3906"/>
                  </a:cubicBezTo>
                  <a:close/>
                  <a:moveTo>
                    <a:pt x="11219" y="9484"/>
                  </a:moveTo>
                  <a:cubicBezTo>
                    <a:pt x="10766" y="9250"/>
                    <a:pt x="10234" y="9047"/>
                    <a:pt x="9641" y="8891"/>
                  </a:cubicBezTo>
                  <a:cubicBezTo>
                    <a:pt x="9797" y="8203"/>
                    <a:pt x="9891" y="7469"/>
                    <a:pt x="9906" y="6719"/>
                  </a:cubicBezTo>
                  <a:lnTo>
                    <a:pt x="12109" y="6719"/>
                  </a:lnTo>
                  <a:cubicBezTo>
                    <a:pt x="12047" y="7719"/>
                    <a:pt x="11734" y="8672"/>
                    <a:pt x="11219" y="9484"/>
                  </a:cubicBezTo>
                  <a:close/>
                  <a:moveTo>
                    <a:pt x="688" y="6734"/>
                  </a:moveTo>
                  <a:lnTo>
                    <a:pt x="2891" y="6734"/>
                  </a:lnTo>
                  <a:cubicBezTo>
                    <a:pt x="2906" y="7484"/>
                    <a:pt x="3000" y="8219"/>
                    <a:pt x="3156" y="8906"/>
                  </a:cubicBezTo>
                  <a:cubicBezTo>
                    <a:pt x="2563" y="9063"/>
                    <a:pt x="2031" y="9266"/>
                    <a:pt x="1578" y="9500"/>
                  </a:cubicBezTo>
                  <a:cubicBezTo>
                    <a:pt x="1047" y="8672"/>
                    <a:pt x="734" y="7719"/>
                    <a:pt x="688" y="6734"/>
                  </a:cubicBezTo>
                  <a:close/>
                  <a:moveTo>
                    <a:pt x="1609" y="3250"/>
                  </a:moveTo>
                  <a:cubicBezTo>
                    <a:pt x="2063" y="3484"/>
                    <a:pt x="2578" y="3672"/>
                    <a:pt x="3172" y="3828"/>
                  </a:cubicBezTo>
                  <a:cubicBezTo>
                    <a:pt x="3000" y="4531"/>
                    <a:pt x="2906" y="5281"/>
                    <a:pt x="2891" y="6063"/>
                  </a:cubicBezTo>
                  <a:lnTo>
                    <a:pt x="688" y="6063"/>
                  </a:lnTo>
                  <a:cubicBezTo>
                    <a:pt x="734" y="5047"/>
                    <a:pt x="1063" y="4078"/>
                    <a:pt x="1609" y="3250"/>
                  </a:cubicBezTo>
                  <a:close/>
                  <a:moveTo>
                    <a:pt x="6063" y="6063"/>
                  </a:moveTo>
                  <a:lnTo>
                    <a:pt x="3563" y="6063"/>
                  </a:lnTo>
                  <a:cubicBezTo>
                    <a:pt x="3578" y="5328"/>
                    <a:pt x="3672" y="4625"/>
                    <a:pt x="3828" y="3969"/>
                  </a:cubicBezTo>
                  <a:cubicBezTo>
                    <a:pt x="4531" y="4109"/>
                    <a:pt x="5281" y="4188"/>
                    <a:pt x="6063" y="4203"/>
                  </a:cubicBezTo>
                  <a:lnTo>
                    <a:pt x="6063" y="6063"/>
                  </a:lnTo>
                  <a:close/>
                  <a:moveTo>
                    <a:pt x="6063" y="6734"/>
                  </a:moveTo>
                  <a:lnTo>
                    <a:pt x="6063" y="8516"/>
                  </a:lnTo>
                  <a:cubicBezTo>
                    <a:pt x="5281" y="8531"/>
                    <a:pt x="4531" y="8609"/>
                    <a:pt x="3813" y="8750"/>
                  </a:cubicBezTo>
                  <a:cubicBezTo>
                    <a:pt x="3672" y="8125"/>
                    <a:pt x="3578" y="7438"/>
                    <a:pt x="3563" y="6734"/>
                  </a:cubicBezTo>
                  <a:lnTo>
                    <a:pt x="6063" y="6734"/>
                  </a:lnTo>
                  <a:close/>
                  <a:moveTo>
                    <a:pt x="6734" y="6734"/>
                  </a:moveTo>
                  <a:lnTo>
                    <a:pt x="9234" y="6734"/>
                  </a:lnTo>
                  <a:cubicBezTo>
                    <a:pt x="9219" y="7438"/>
                    <a:pt x="9125" y="8125"/>
                    <a:pt x="8984" y="8750"/>
                  </a:cubicBezTo>
                  <a:cubicBezTo>
                    <a:pt x="8281" y="8609"/>
                    <a:pt x="7516" y="8531"/>
                    <a:pt x="6734" y="8516"/>
                  </a:cubicBezTo>
                  <a:lnTo>
                    <a:pt x="6734" y="6734"/>
                  </a:lnTo>
                  <a:close/>
                  <a:moveTo>
                    <a:pt x="6734" y="6063"/>
                  </a:moveTo>
                  <a:lnTo>
                    <a:pt x="6734" y="4203"/>
                  </a:lnTo>
                  <a:cubicBezTo>
                    <a:pt x="7516" y="4188"/>
                    <a:pt x="8266" y="4109"/>
                    <a:pt x="8969" y="3969"/>
                  </a:cubicBezTo>
                  <a:cubicBezTo>
                    <a:pt x="9125" y="4625"/>
                    <a:pt x="9219" y="5328"/>
                    <a:pt x="9234" y="6063"/>
                  </a:cubicBezTo>
                  <a:lnTo>
                    <a:pt x="6734" y="6063"/>
                  </a:lnTo>
                  <a:close/>
                  <a:moveTo>
                    <a:pt x="6734" y="3531"/>
                  </a:moveTo>
                  <a:lnTo>
                    <a:pt x="6734" y="719"/>
                  </a:lnTo>
                  <a:cubicBezTo>
                    <a:pt x="6969" y="781"/>
                    <a:pt x="7203" y="891"/>
                    <a:pt x="7422" y="1078"/>
                  </a:cubicBezTo>
                  <a:cubicBezTo>
                    <a:pt x="7766" y="1359"/>
                    <a:pt x="8078" y="1750"/>
                    <a:pt x="8344" y="2266"/>
                  </a:cubicBezTo>
                  <a:cubicBezTo>
                    <a:pt x="8516" y="2594"/>
                    <a:pt x="8656" y="2938"/>
                    <a:pt x="8781" y="3313"/>
                  </a:cubicBezTo>
                  <a:cubicBezTo>
                    <a:pt x="8141" y="3438"/>
                    <a:pt x="7453" y="3516"/>
                    <a:pt x="6734" y="3531"/>
                  </a:cubicBezTo>
                  <a:close/>
                  <a:moveTo>
                    <a:pt x="5375" y="1078"/>
                  </a:moveTo>
                  <a:cubicBezTo>
                    <a:pt x="5594" y="891"/>
                    <a:pt x="5828" y="781"/>
                    <a:pt x="6063" y="719"/>
                  </a:cubicBezTo>
                  <a:lnTo>
                    <a:pt x="6063" y="3531"/>
                  </a:lnTo>
                  <a:cubicBezTo>
                    <a:pt x="5344" y="3516"/>
                    <a:pt x="4656" y="3438"/>
                    <a:pt x="4016" y="3313"/>
                  </a:cubicBezTo>
                  <a:cubicBezTo>
                    <a:pt x="4141" y="2938"/>
                    <a:pt x="4281" y="2578"/>
                    <a:pt x="4453" y="2266"/>
                  </a:cubicBezTo>
                  <a:cubicBezTo>
                    <a:pt x="4719" y="1750"/>
                    <a:pt x="5031" y="1344"/>
                    <a:pt x="5375" y="1078"/>
                  </a:cubicBezTo>
                  <a:close/>
                  <a:moveTo>
                    <a:pt x="6063" y="9188"/>
                  </a:moveTo>
                  <a:lnTo>
                    <a:pt x="6063" y="12078"/>
                  </a:lnTo>
                  <a:cubicBezTo>
                    <a:pt x="5828" y="12016"/>
                    <a:pt x="5594" y="11906"/>
                    <a:pt x="5375" y="11719"/>
                  </a:cubicBezTo>
                  <a:cubicBezTo>
                    <a:pt x="5031" y="11438"/>
                    <a:pt x="4719" y="11047"/>
                    <a:pt x="4453" y="10531"/>
                  </a:cubicBezTo>
                  <a:cubicBezTo>
                    <a:pt x="4281" y="10188"/>
                    <a:pt x="4125" y="9813"/>
                    <a:pt x="4000" y="9406"/>
                  </a:cubicBezTo>
                  <a:cubicBezTo>
                    <a:pt x="4641" y="9281"/>
                    <a:pt x="5344" y="9203"/>
                    <a:pt x="6063" y="9188"/>
                  </a:cubicBezTo>
                  <a:close/>
                  <a:moveTo>
                    <a:pt x="7422" y="11719"/>
                  </a:moveTo>
                  <a:cubicBezTo>
                    <a:pt x="7203" y="11906"/>
                    <a:pt x="6969" y="12016"/>
                    <a:pt x="6734" y="12078"/>
                  </a:cubicBezTo>
                  <a:lnTo>
                    <a:pt x="6734" y="9188"/>
                  </a:lnTo>
                  <a:cubicBezTo>
                    <a:pt x="7453" y="9203"/>
                    <a:pt x="8156" y="9281"/>
                    <a:pt x="8797" y="9406"/>
                  </a:cubicBezTo>
                  <a:cubicBezTo>
                    <a:pt x="8672" y="9813"/>
                    <a:pt x="8516" y="10188"/>
                    <a:pt x="8344" y="10531"/>
                  </a:cubicBezTo>
                  <a:cubicBezTo>
                    <a:pt x="8078" y="11047"/>
                    <a:pt x="7766" y="11438"/>
                    <a:pt x="7422" y="11719"/>
                  </a:cubicBezTo>
                  <a:close/>
                  <a:moveTo>
                    <a:pt x="9906" y="6063"/>
                  </a:moveTo>
                  <a:cubicBezTo>
                    <a:pt x="9891" y="5281"/>
                    <a:pt x="9781" y="4531"/>
                    <a:pt x="9625" y="3828"/>
                  </a:cubicBezTo>
                  <a:cubicBezTo>
                    <a:pt x="10203" y="3672"/>
                    <a:pt x="10734" y="3484"/>
                    <a:pt x="11188" y="3250"/>
                  </a:cubicBezTo>
                  <a:cubicBezTo>
                    <a:pt x="11734" y="4078"/>
                    <a:pt x="12063" y="5047"/>
                    <a:pt x="12125" y="6063"/>
                  </a:cubicBezTo>
                  <a:lnTo>
                    <a:pt x="9906" y="6063"/>
                  </a:lnTo>
                  <a:close/>
                  <a:moveTo>
                    <a:pt x="10438" y="2344"/>
                  </a:moveTo>
                  <a:cubicBezTo>
                    <a:pt x="10547" y="2453"/>
                    <a:pt x="10656" y="2578"/>
                    <a:pt x="10766" y="2703"/>
                  </a:cubicBezTo>
                  <a:cubicBezTo>
                    <a:pt x="10375" y="2891"/>
                    <a:pt x="9938" y="3047"/>
                    <a:pt x="9438" y="3172"/>
                  </a:cubicBezTo>
                  <a:cubicBezTo>
                    <a:pt x="9297" y="2734"/>
                    <a:pt x="9125" y="2328"/>
                    <a:pt x="8938" y="1953"/>
                  </a:cubicBezTo>
                  <a:cubicBezTo>
                    <a:pt x="8750" y="1578"/>
                    <a:pt x="8531" y="1266"/>
                    <a:pt x="8297" y="1000"/>
                  </a:cubicBezTo>
                  <a:cubicBezTo>
                    <a:pt x="9094" y="1281"/>
                    <a:pt x="9828" y="1734"/>
                    <a:pt x="10438" y="2344"/>
                  </a:cubicBezTo>
                  <a:close/>
                  <a:moveTo>
                    <a:pt x="4484" y="1000"/>
                  </a:moveTo>
                  <a:cubicBezTo>
                    <a:pt x="4250" y="1266"/>
                    <a:pt x="4031" y="1594"/>
                    <a:pt x="3844" y="1953"/>
                  </a:cubicBezTo>
                  <a:cubicBezTo>
                    <a:pt x="3656" y="2328"/>
                    <a:pt x="3484" y="2734"/>
                    <a:pt x="3344" y="3172"/>
                  </a:cubicBezTo>
                  <a:cubicBezTo>
                    <a:pt x="2844" y="3047"/>
                    <a:pt x="2406" y="2891"/>
                    <a:pt x="2016" y="2703"/>
                  </a:cubicBezTo>
                  <a:cubicBezTo>
                    <a:pt x="2125" y="2578"/>
                    <a:pt x="2219" y="2469"/>
                    <a:pt x="2344" y="2344"/>
                  </a:cubicBezTo>
                  <a:cubicBezTo>
                    <a:pt x="2969" y="1734"/>
                    <a:pt x="3688" y="1281"/>
                    <a:pt x="4484" y="1000"/>
                  </a:cubicBezTo>
                  <a:close/>
                  <a:moveTo>
                    <a:pt x="2344" y="10438"/>
                  </a:moveTo>
                  <a:cubicBezTo>
                    <a:pt x="2219" y="10313"/>
                    <a:pt x="2094" y="10172"/>
                    <a:pt x="1984" y="10031"/>
                  </a:cubicBezTo>
                  <a:cubicBezTo>
                    <a:pt x="2375" y="9844"/>
                    <a:pt x="2828" y="9672"/>
                    <a:pt x="3328" y="9547"/>
                  </a:cubicBezTo>
                  <a:cubicBezTo>
                    <a:pt x="3469" y="10016"/>
                    <a:pt x="3641" y="10438"/>
                    <a:pt x="3844" y="10828"/>
                  </a:cubicBezTo>
                  <a:cubicBezTo>
                    <a:pt x="4031" y="11203"/>
                    <a:pt x="4250" y="11516"/>
                    <a:pt x="4484" y="11781"/>
                  </a:cubicBezTo>
                  <a:cubicBezTo>
                    <a:pt x="3688" y="11516"/>
                    <a:pt x="2969" y="11063"/>
                    <a:pt x="2344" y="10438"/>
                  </a:cubicBezTo>
                  <a:close/>
                  <a:moveTo>
                    <a:pt x="8297" y="11797"/>
                  </a:moveTo>
                  <a:cubicBezTo>
                    <a:pt x="8531" y="11531"/>
                    <a:pt x="8750" y="11203"/>
                    <a:pt x="8938" y="10844"/>
                  </a:cubicBezTo>
                  <a:cubicBezTo>
                    <a:pt x="9141" y="10453"/>
                    <a:pt x="9313" y="10016"/>
                    <a:pt x="9453" y="9563"/>
                  </a:cubicBezTo>
                  <a:cubicBezTo>
                    <a:pt x="9953" y="9688"/>
                    <a:pt x="10406" y="9859"/>
                    <a:pt x="10797" y="10047"/>
                  </a:cubicBezTo>
                  <a:cubicBezTo>
                    <a:pt x="10688" y="10188"/>
                    <a:pt x="10563" y="10313"/>
                    <a:pt x="10438" y="10453"/>
                  </a:cubicBezTo>
                  <a:cubicBezTo>
                    <a:pt x="9828" y="11063"/>
                    <a:pt x="9094" y="11516"/>
                    <a:pt x="8297" y="11797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2" name="PPT-5-5"/>
            <p:cNvSpPr/>
            <p:nvPr/>
          </p:nvSpPr>
          <p:spPr>
            <a:xfrm>
              <a:off x="1489997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3" name="PPT-5-6"/>
            <p:cNvSpPr/>
            <p:nvPr/>
          </p:nvSpPr>
          <p:spPr>
            <a:xfrm>
              <a:off x="1549422" y="6127263"/>
              <a:ext cx="183739" cy="151504"/>
            </a:xfrm>
            <a:custGeom>
              <a:avLst/>
              <a:gdLst>
                <a:gd name="connsiteX0" fmla="*/ 435416 w 609586"/>
                <a:gd name="connsiteY0" fmla="*/ 80352 h 502648"/>
                <a:gd name="connsiteX1" fmla="*/ 551577 w 609586"/>
                <a:gd name="connsiteY1" fmla="*/ 190215 h 502648"/>
                <a:gd name="connsiteX2" fmla="*/ 551577 w 609586"/>
                <a:gd name="connsiteY2" fmla="*/ 217693 h 502648"/>
                <a:gd name="connsiteX3" fmla="*/ 496140 w 609586"/>
                <a:gd name="connsiteY3" fmla="*/ 310936 h 502648"/>
                <a:gd name="connsiteX4" fmla="*/ 609586 w 609586"/>
                <a:gd name="connsiteY4" fmla="*/ 437323 h 502648"/>
                <a:gd name="connsiteX5" fmla="*/ 580534 w 609586"/>
                <a:gd name="connsiteY5" fmla="*/ 464753 h 502648"/>
                <a:gd name="connsiteX6" fmla="*/ 504951 w 609586"/>
                <a:gd name="connsiteY6" fmla="*/ 464753 h 502648"/>
                <a:gd name="connsiteX7" fmla="*/ 373787 w 609586"/>
                <a:gd name="connsiteY7" fmla="*/ 301459 h 502648"/>
                <a:gd name="connsiteX8" fmla="*/ 426510 w 609586"/>
                <a:gd name="connsiteY8" fmla="*/ 179500 h 502648"/>
                <a:gd name="connsiteX9" fmla="*/ 426510 w 609586"/>
                <a:gd name="connsiteY9" fmla="*/ 143641 h 502648"/>
                <a:gd name="connsiteX10" fmla="*/ 412126 w 609586"/>
                <a:gd name="connsiteY10" fmla="*/ 82543 h 502648"/>
                <a:gd name="connsiteX11" fmla="*/ 435416 w 609586"/>
                <a:gd name="connsiteY11" fmla="*/ 80352 h 502648"/>
                <a:gd name="connsiteX12" fmla="*/ 227788 w 609586"/>
                <a:gd name="connsiteY12" fmla="*/ 0 h 502648"/>
                <a:gd name="connsiteX13" fmla="*/ 379662 w 609586"/>
                <a:gd name="connsiteY13" fmla="*/ 143662 h 502648"/>
                <a:gd name="connsiteX14" fmla="*/ 379662 w 609586"/>
                <a:gd name="connsiteY14" fmla="*/ 179565 h 502648"/>
                <a:gd name="connsiteX15" fmla="*/ 307225 w 609586"/>
                <a:gd name="connsiteY15" fmla="*/ 301465 h 502648"/>
                <a:gd name="connsiteX16" fmla="*/ 455528 w 609586"/>
                <a:gd name="connsiteY16" fmla="*/ 466745 h 502648"/>
                <a:gd name="connsiteX17" fmla="*/ 417524 w 609586"/>
                <a:gd name="connsiteY17" fmla="*/ 502648 h 502648"/>
                <a:gd name="connsiteX18" fmla="*/ 38004 w 609586"/>
                <a:gd name="connsiteY18" fmla="*/ 502648 h 502648"/>
                <a:gd name="connsiteX19" fmla="*/ 0 w 609586"/>
                <a:gd name="connsiteY19" fmla="*/ 466745 h 502648"/>
                <a:gd name="connsiteX20" fmla="*/ 148350 w 609586"/>
                <a:gd name="connsiteY20" fmla="*/ 301465 h 502648"/>
                <a:gd name="connsiteX21" fmla="*/ 75913 w 609586"/>
                <a:gd name="connsiteY21" fmla="*/ 179565 h 502648"/>
                <a:gd name="connsiteX22" fmla="*/ 75913 w 609586"/>
                <a:gd name="connsiteY22" fmla="*/ 143662 h 502648"/>
                <a:gd name="connsiteX23" fmla="*/ 227788 w 609586"/>
                <a:gd name="connsiteY23" fmla="*/ 0 h 5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586" h="502648">
                  <a:moveTo>
                    <a:pt x="435416" y="80352"/>
                  </a:moveTo>
                  <a:cubicBezTo>
                    <a:pt x="499521" y="80352"/>
                    <a:pt x="551577" y="129545"/>
                    <a:pt x="551577" y="190215"/>
                  </a:cubicBezTo>
                  <a:lnTo>
                    <a:pt x="551577" y="217693"/>
                  </a:lnTo>
                  <a:cubicBezTo>
                    <a:pt x="551577" y="257219"/>
                    <a:pt x="529288" y="291601"/>
                    <a:pt x="496140" y="310936"/>
                  </a:cubicBezTo>
                  <a:cubicBezTo>
                    <a:pt x="553434" y="331175"/>
                    <a:pt x="609586" y="382416"/>
                    <a:pt x="609586" y="437323"/>
                  </a:cubicBezTo>
                  <a:cubicBezTo>
                    <a:pt x="609586" y="452467"/>
                    <a:pt x="596584" y="464753"/>
                    <a:pt x="580534" y="464753"/>
                  </a:cubicBezTo>
                  <a:lnTo>
                    <a:pt x="504951" y="464753"/>
                  </a:lnTo>
                  <a:cubicBezTo>
                    <a:pt x="503855" y="393607"/>
                    <a:pt x="444465" y="318793"/>
                    <a:pt x="373787" y="301459"/>
                  </a:cubicBezTo>
                  <a:cubicBezTo>
                    <a:pt x="411936" y="270457"/>
                    <a:pt x="426510" y="231217"/>
                    <a:pt x="426510" y="179500"/>
                  </a:cubicBezTo>
                  <a:lnTo>
                    <a:pt x="426510" y="143641"/>
                  </a:lnTo>
                  <a:cubicBezTo>
                    <a:pt x="426510" y="121783"/>
                    <a:pt x="421318" y="101068"/>
                    <a:pt x="412126" y="82543"/>
                  </a:cubicBezTo>
                  <a:cubicBezTo>
                    <a:pt x="419651" y="81114"/>
                    <a:pt x="427415" y="80352"/>
                    <a:pt x="435416" y="80352"/>
                  </a:cubicBezTo>
                  <a:close/>
                  <a:moveTo>
                    <a:pt x="227788" y="0"/>
                  </a:moveTo>
                  <a:cubicBezTo>
                    <a:pt x="311607" y="0"/>
                    <a:pt x="379662" y="64378"/>
                    <a:pt x="379662" y="143662"/>
                  </a:cubicBezTo>
                  <a:lnTo>
                    <a:pt x="379662" y="179565"/>
                  </a:lnTo>
                  <a:cubicBezTo>
                    <a:pt x="379662" y="231230"/>
                    <a:pt x="350516" y="276180"/>
                    <a:pt x="307225" y="301465"/>
                  </a:cubicBezTo>
                  <a:cubicBezTo>
                    <a:pt x="382186" y="327940"/>
                    <a:pt x="455528" y="394986"/>
                    <a:pt x="455528" y="466745"/>
                  </a:cubicBezTo>
                  <a:cubicBezTo>
                    <a:pt x="455528" y="486554"/>
                    <a:pt x="438574" y="502648"/>
                    <a:pt x="417524" y="502648"/>
                  </a:cubicBezTo>
                  <a:lnTo>
                    <a:pt x="38004" y="502648"/>
                  </a:lnTo>
                  <a:cubicBezTo>
                    <a:pt x="16954" y="502648"/>
                    <a:pt x="0" y="486554"/>
                    <a:pt x="0" y="466745"/>
                  </a:cubicBezTo>
                  <a:cubicBezTo>
                    <a:pt x="0" y="394986"/>
                    <a:pt x="73389" y="327940"/>
                    <a:pt x="148350" y="301465"/>
                  </a:cubicBezTo>
                  <a:cubicBezTo>
                    <a:pt x="105012" y="276180"/>
                    <a:pt x="75913" y="231230"/>
                    <a:pt x="75913" y="179565"/>
                  </a:cubicBezTo>
                  <a:lnTo>
                    <a:pt x="75913" y="143662"/>
                  </a:lnTo>
                  <a:cubicBezTo>
                    <a:pt x="75913" y="64378"/>
                    <a:pt x="143969" y="0"/>
                    <a:pt x="227788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4" name="PPT-5-7"/>
            <p:cNvSpPr/>
            <p:nvPr/>
          </p:nvSpPr>
          <p:spPr>
            <a:xfrm>
              <a:off x="1935909" y="6051722"/>
              <a:ext cx="302586" cy="302585"/>
            </a:xfrm>
            <a:prstGeom prst="ellipse">
              <a:avLst/>
            </a:prstGeom>
            <a:solidFill>
              <a:srgbClr val="4C453F"/>
            </a:solidFill>
            <a:ln w="349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  <p:sp>
          <p:nvSpPr>
            <p:cNvPr id="25" name="PPT-5-8"/>
            <p:cNvSpPr/>
            <p:nvPr/>
          </p:nvSpPr>
          <p:spPr>
            <a:xfrm>
              <a:off x="2014793" y="6111145"/>
              <a:ext cx="144818" cy="183737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Light" panose="020B0300000000000000" pitchFamily="3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PPT-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096000" y="676275"/>
            <a:ext cx="5448904" cy="5505450"/>
          </a:xfrm>
          <a:prstGeom prst="rect">
            <a:avLst/>
          </a:prstGeom>
        </p:spPr>
      </p:pic>
      <p:grpSp>
        <p:nvGrpSpPr>
          <p:cNvPr id="3" name="PPT-7"/>
          <p:cNvGrpSpPr/>
          <p:nvPr/>
        </p:nvGrpSpPr>
        <p:grpSpPr>
          <a:xfrm>
            <a:off x="913303" y="2234265"/>
            <a:ext cx="4961008" cy="1924885"/>
            <a:chOff x="1409925" y="2407055"/>
            <a:chExt cx="4961008" cy="1924885"/>
          </a:xfrm>
        </p:grpSpPr>
        <p:sp>
          <p:nvSpPr>
            <p:cNvPr id="43" name="PPT-7-1"/>
            <p:cNvSpPr txBox="1"/>
            <p:nvPr/>
          </p:nvSpPr>
          <p:spPr>
            <a:xfrm>
              <a:off x="1409926" y="3008501"/>
              <a:ext cx="49610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0" i="0" u="none" strike="noStrike" kern="0" cap="none" spc="0" normalizeH="0" baseline="0" noProof="0" dirty="0">
                  <a:ln>
                    <a:noFill/>
                  </a:ln>
                  <a:solidFill>
                    <a:srgbClr val="73543C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行 程 规 则</a:t>
              </a:r>
              <a:endParaRPr kumimoji="0" lang="zh-CN" alt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73543C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 rot="16200000">
              <a:off x="2054504" y="1762476"/>
              <a:ext cx="525904" cy="1815062"/>
              <a:chOff x="1076144" y="2574610"/>
              <a:chExt cx="278548" cy="961359"/>
            </a:xfrm>
          </p:grpSpPr>
          <p:sp>
            <p:nvSpPr>
              <p:cNvPr id="46" name="PPT-7-2"/>
              <p:cNvSpPr/>
              <p:nvPr/>
            </p:nvSpPr>
            <p:spPr>
              <a:xfrm rot="5400000">
                <a:off x="734738" y="2916016"/>
                <a:ext cx="961359" cy="278548"/>
              </a:xfrm>
              <a:prstGeom prst="roundRect">
                <a:avLst>
                  <a:gd name="adj" fmla="val 15242"/>
                </a:avLst>
              </a:prstGeom>
              <a:solidFill>
                <a:srgbClr val="C2272D"/>
              </a:solidFill>
              <a:ln>
                <a:solidFill>
                  <a:srgbClr val="4C45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Light" panose="020B0300000000000000" pitchFamily="3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7" name="PPT-7-3"/>
              <p:cNvSpPr txBox="1"/>
              <p:nvPr/>
            </p:nvSpPr>
            <p:spPr>
              <a:xfrm>
                <a:off x="1098346" y="2594049"/>
                <a:ext cx="234143" cy="896611"/>
              </a:xfrm>
              <a:prstGeom prst="rect">
                <a:avLst/>
              </a:prstGeom>
              <a:noFill/>
            </p:spPr>
            <p:txBody>
              <a:bodyPr vert="eaVert" wrap="squar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0" cap="none" spc="3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rPr>
                  <a:t>PART 03</a:t>
                </a:r>
                <a:endParaRPr kumimoji="0" lang="en-US" altLang="zh-CN" sz="2000" b="0" i="0" u="none" strike="noStrike" kern="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#wm#"/>
  <p:tag name="KSO_WM_TEMPLATE_CATEGORY" val="diagram"/>
  <p:tag name="KSO_WM_TEMPLATE_INDEX" val="20231088"/>
  <p:tag name="KSO_WM_SPECIAL_SOURCE" val="bdnull"/>
  <p:tag name="KSO_WM_SLIDE_ID" val="diagram20231088_4"/>
  <p:tag name="KSO_WM_TEMPLATE_SUBCATEGORY" val="0"/>
  <p:tag name="KSO_WM_TEMPLATE_MASTER_TYPE" val="0"/>
  <p:tag name="KSO_WM_TEMPLATE_COLOR_TYPE" val="0"/>
  <p:tag name="KSO_WM_SLIDE_ITEM_CNT" val="6"/>
  <p:tag name="KSO_WM_SLIDE_INDEX" val="4"/>
  <p:tag name="KSO_WM_TAG_VERSION" val="3.0"/>
  <p:tag name="KSO_WM_SLIDE_LAYOUT" val="a_n"/>
  <p:tag name="KSO_WM_SLIDE_LAYOUT_CNT" val="1_1"/>
  <p:tag name="KSO_WM_SLIDE_TYPE" val="text"/>
  <p:tag name="KSO_WM_SLIDE_SUBTYPE" val="diag"/>
  <p:tag name="KSO_WM_SLIDE_SIZE" val="656.75*357.6"/>
  <p:tag name="KSO_WM_SLIDE_POSITION" val="151.25*128.55"/>
  <p:tag name="KSO_WM_DIAGRAM_GROUP_CODE" val="n1-1"/>
  <p:tag name="KSO_WM_SLIDE_DIAGTYPE" val="n"/>
</p:tagLst>
</file>

<file path=ppt/tags/tag1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8_4*n_h_i*1_2_1"/>
  <p:tag name="KSO_WM_TEMPLATE_CATEGORY" val="diagram"/>
  <p:tag name="KSO_WM_TEMPLATE_INDEX" val="20231088"/>
  <p:tag name="KSO_WM_UNIT_LAYERLEVEL" val="1_1_1"/>
  <p:tag name="KSO_WM_TAG_VERSION" val="3.0"/>
  <p:tag name="KSO_WM_DIAGRAM_GROUP_CODE" val="n1-1"/>
  <p:tag name="KSO_WM_UNIT_TYPE" val="n_h_i"/>
  <p:tag name="KSO_WM_UNIT_INDEX" val="1_2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8_4*a*1"/>
  <p:tag name="KSO_WM_TEMPLATE_CATEGORY" val="diagram"/>
  <p:tag name="KSO_WM_TEMPLATE_INDEX" val="20231088"/>
  <p:tag name="KSO_WM_UNIT_LAYERLEVEL" val="1"/>
  <p:tag name="KSO_WM_TAG_VERSION" val="3.0"/>
  <p:tag name="KSO_WM_DIAGRAM_GROUP_CODE" val="n1-1"/>
  <p:tag name="KSO_WM_UNIT_TYPE" val="a"/>
  <p:tag name="KSO_WM_UNIT_INDEX" val="1"/>
  <p:tag name="KSO_WM_UNIT_ISCONTENTSTITLE" val="0"/>
  <p:tag name="KSO_WM_UNIT_ISNUMDGMTITLE" val="0"/>
  <p:tag name="KSO_WM_UNIT_NOCLEAR" val="0"/>
  <p:tag name="KSO_WM_UNIT_VALUE" val="30"/>
  <p:tag name="KSO_WM_UNIT_PRESET_TEXT" val="单击此处添加标题"/>
</p:tagLst>
</file>

<file path=ppt/tags/tag1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088_4*n_h_h_f*1_2_3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1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2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3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4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2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5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5_2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6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6_2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1088_4*n_h_h_f*1_2_4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3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1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4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1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2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6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6_1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5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5_1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1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3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2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3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3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3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4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3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5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5_3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6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6_3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1088_4*n_h_h_f*1_2_5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PRESET_TEXT" val="输入你的智能图&#10;形项正文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088_4*n_h_h_f*1_2_2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6_1"/>
  <p:tag name="KSO_WM_UNIT_ID" val="diagram20231088_4*n_h_h_f*1_2_6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PRESET_TEXT" val="输入你的智能图&#10;形项正文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2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5*75"/>
  <p:tag name="KSO_WM_DIAGRAM_GROUP_CODE" val="n1-1"/>
  <p:tag name="KSO_WM_UNIT_TYPE" val="n_h_h_x"/>
  <p:tag name="KSO_WM_UNIT_INDEX" val="1_2_2_1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3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80*80"/>
  <p:tag name="KSO_WM_DIAGRAM_GROUP_CODE" val="n1-1"/>
  <p:tag name="KSO_WM_UNIT_TYPE" val="n_h_h_x"/>
  <p:tag name="KSO_WM_UNIT_INDEX" val="1_2_3_1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5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UNIT_VALUE" val="80*80"/>
  <p:tag name="KSO_WM_DIAGRAM_GROUP_CODE" val="n1-1"/>
  <p:tag name="KSO_WM_UNIT_TYPE" val="n_h_h_x"/>
  <p:tag name="KSO_WM_UNIT_INDEX" val="1_2_5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4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87*87"/>
  <p:tag name="KSO_WM_DIAGRAM_GROUP_CODE" val="n1-1"/>
  <p:tag name="KSO_WM_UNIT_TYPE" val="n_h_h_x"/>
  <p:tag name="KSO_WM_UNIT_INDEX" val="1_2_4_1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1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80*80"/>
  <p:tag name="KSO_WM_DIAGRAM_GROUP_CODE" val="n1-1"/>
  <p:tag name="KSO_WM_UNIT_TYPE" val="n_h_h_x"/>
  <p:tag name="KSO_WM_UNIT_INDEX" val="1_2_1_1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6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UNIT_VALUE" val="80*80"/>
  <p:tag name="KSO_WM_DIAGRAM_GROUP_CODE" val="n1-1"/>
  <p:tag name="KSO_WM_UNIT_TYPE" val="n_h_h_x"/>
  <p:tag name="KSO_WM_UNIT_INDEX" val="1_2_6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088_4*n_h_h_f*1_2_1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5,&quot;left&quot;:152.05,&quot;top&quot;:117.3,&quot;width&quot;:679.6278740157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3.xml><?xml version="1.0" encoding="utf-8"?>
<p:tagLst xmlns:p="http://schemas.openxmlformats.org/presentationml/2006/main">
  <p:tag name="KSO_WM_BEAUTIFY_FLAG" val="#wm#"/>
  <p:tag name="KSO_WM_TEMPLATE_CATEGORY" val="diagram"/>
  <p:tag name="KSO_WM_TEMPLATE_INDEX" val="20231088"/>
  <p:tag name="KSO_WM_SPECIAL_SOURCE" val="bdnull"/>
  <p:tag name="KSO_WM_SLIDE_ID" val="diagram20231088_4"/>
  <p:tag name="KSO_WM_TEMPLATE_SUBCATEGORY" val="0"/>
  <p:tag name="KSO_WM_TEMPLATE_MASTER_TYPE" val="0"/>
  <p:tag name="KSO_WM_TEMPLATE_COLOR_TYPE" val="0"/>
  <p:tag name="KSO_WM_SLIDE_ITEM_CNT" val="6"/>
  <p:tag name="KSO_WM_SLIDE_INDEX" val="4"/>
  <p:tag name="KSO_WM_TAG_VERSION" val="3.0"/>
  <p:tag name="KSO_WM_SLIDE_LAYOUT" val="a_n"/>
  <p:tag name="KSO_WM_SLIDE_LAYOUT_CNT" val="1_1"/>
  <p:tag name="KSO_WM_SLIDE_TYPE" val="text"/>
  <p:tag name="KSO_WM_SLIDE_SUBTYPE" val="diag"/>
  <p:tag name="KSO_WM_SLIDE_SIZE" val="656.75*357.6"/>
  <p:tag name="KSO_WM_SLIDE_POSITION" val="151.25*128.55"/>
  <p:tag name="KSO_WM_DIAGRAM_GROUP_CODE" val="n1-1"/>
  <p:tag name="KSO_WM_SLIDE_DIAGTYPE" val="n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70_2*a*1"/>
  <p:tag name="KSO_WM_TEMPLATE_CATEGORY" val="diagram"/>
  <p:tag name="KSO_WM_TEMPLATE_INDEX" val="20230970"/>
  <p:tag name="KSO_WM_UNIT_LAYERLEVEL" val="1"/>
  <p:tag name="KSO_WM_TAG_VERSION" val="3.0"/>
  <p:tag name="KSO_WM_BEAUTIFY_FLAG" val="#wm#"/>
  <p:tag name="KSO_WM_UNIT_PRESET_TEXT" val="单击此处添加标题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SLIDE_ID" val="diagram20230970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70"/>
  <p:tag name="KSO_WM_SLIDE_TYPE" val="text"/>
  <p:tag name="KSO_WM_SLIDE_SUBTYPE" val="diag"/>
  <p:tag name="KSO_WM_SLIDE_SIZE" val="577.6*237.3"/>
  <p:tag name="KSO_WM_SLIDE_POSITION" val="195.25*173.7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43.xml><?xml version="1.0" encoding="utf-8"?>
<p:tagLst xmlns:p="http://schemas.openxmlformats.org/presentationml/2006/main">
  <p:tag name="KSO_WM_TEMPLATE_CATEGORY" val="custom"/>
  <p:tag name="KSO_WM_TEMPLATE_INDEX" val="20189098"/>
  <p:tag name="KSO_WM_TAG_VERSION" val="1.0"/>
  <p:tag name="KSO_WM_UNIT_TYPE" val="m_h_i"/>
  <p:tag name="KSO_WM_UNIT_INDEX" val="1_1_1"/>
  <p:tag name="KSO_WM_UNIT_ID" val="custom20189098_21*m_h_i*1_1_1"/>
  <p:tag name="KSO_WM_UNIT_LAYERLEVEL" val="1_1_1"/>
  <p:tag name="KSO_WM_BEAUTIFY_FLAG" val="#wm#"/>
  <p:tag name="KSO_WM_DIAGRAM_GROUP_CODE" val="m1-2"/>
</p:tagLst>
</file>

<file path=ppt/tags/tag144.xml><?xml version="1.0" encoding="utf-8"?>
<p:tagLst xmlns:p="http://schemas.openxmlformats.org/presentationml/2006/main">
  <p:tag name="KSO_WM_TEMPLATE_CATEGORY" val="custom"/>
  <p:tag name="KSO_WM_TEMPLATE_INDEX" val="20189098"/>
  <p:tag name="KSO_WM_TAG_VERSION" val="1.0"/>
  <p:tag name="KSO_WM_UNIT_TYPE" val="m_h_i"/>
  <p:tag name="KSO_WM_UNIT_INDEX" val="1_1_1"/>
  <p:tag name="KSO_WM_UNIT_ID" val="custom20189098_21*m_h_i*1_1_1"/>
  <p:tag name="KSO_WM_UNIT_LAYERLEVEL" val="1_1_1"/>
  <p:tag name="KSO_WM_BEAUTIFY_FLAG" val="#wm#"/>
  <p:tag name="KSO_WM_DIAGRAM_GROUP_CODE" val="m1-2"/>
</p:tagLst>
</file>

<file path=ppt/tags/tag145.xml><?xml version="1.0" encoding="utf-8"?>
<p:tagLst xmlns:p="http://schemas.openxmlformats.org/presentationml/2006/main">
  <p:tag name="KSO_WM_TEMPLATE_CATEGORY" val="custom"/>
  <p:tag name="KSO_WM_TEMPLATE_INDEX" val="20189098"/>
  <p:tag name="KSO_WM_TAG_VERSION" val="1.0"/>
  <p:tag name="KSO_WM_UNIT_TYPE" val="m_h_i"/>
  <p:tag name="KSO_WM_UNIT_INDEX" val="1_1_1"/>
  <p:tag name="KSO_WM_UNIT_ID" val="custom20189098_21*m_h_i*1_1_1"/>
  <p:tag name="KSO_WM_UNIT_LAYERLEVEL" val="1_1_1"/>
  <p:tag name="KSO_WM_BEAUTIFY_FLAG" val="#wm#"/>
  <p:tag name="KSO_WM_DIAGRAM_GROUP_CODE" val="m1-2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UNIT_TABLE_BEAUTIFY" val="smartTable{186e3aa4-af0e-46bf-9d0b-b4719647cad9}"/>
</p:tagLst>
</file>

<file path=ppt/tags/tag165.xml><?xml version="1.0" encoding="utf-8"?>
<p:tagLst xmlns:p="http://schemas.openxmlformats.org/presentationml/2006/main">
  <p:tag name="KSO_WM_UNIT_TABLE_BEAUTIFY" val="smartTable{178bd245-2d71-4138-8310-8f8e17ed6149}"/>
</p:tagLst>
</file>

<file path=ppt/tags/tag166.xml><?xml version="1.0" encoding="utf-8"?>
<p:tagLst xmlns:p="http://schemas.openxmlformats.org/presentationml/2006/main">
  <p:tag name="KSO_WM_UNIT_TABLE_BEAUTIFY" val="smartTable{31907845-5c1d-4684-806c-a8efc49fba81}"/>
</p:tagLst>
</file>

<file path=ppt/tags/tag167.xml><?xml version="1.0" encoding="utf-8"?>
<p:tagLst xmlns:p="http://schemas.openxmlformats.org/presentationml/2006/main">
  <p:tag name="KSO_WM_UNIT_TABLE_BEAUTIFY" val="smartTable{19ece8c7-97db-4cf3-bac6-758bacdd5f69}"/>
</p:tagLst>
</file>

<file path=ppt/tags/tag168.xml><?xml version="1.0" encoding="utf-8"?>
<p:tagLst xmlns:p="http://schemas.openxmlformats.org/presentationml/2006/main">
  <p:tag name="KSO_WM_UNIT_TABLE_BEAUTIFY" val="smartTable{e9a1133a-2fec-46f6-9fd9-7a6b8d720c74}"/>
</p:tagLst>
</file>

<file path=ppt/tags/tag169.xml><?xml version="1.0" encoding="utf-8"?>
<p:tagLst xmlns:p="http://schemas.openxmlformats.org/presentationml/2006/main">
  <p:tag name="KSO_WM_UNIT_TABLE_BEAUTIFY" val="smartTable{2c7bb5ba-d986-4e0a-98c1-186f587c1646}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UNIT_TABLE_BEAUTIFY" val="smartTable{4ef18e87-2162-43e2-960d-946d30d87c6d}"/>
</p:tagLst>
</file>

<file path=ppt/tags/tag171.xml><?xml version="1.0" encoding="utf-8"?>
<p:tagLst xmlns:p="http://schemas.openxmlformats.org/presentationml/2006/main">
  <p:tag name="KSO_WM_UNIT_TABLE_BEAUTIFY" val="smartTable{db1b20a2-62e8-49ba-a363-488281d4feba}"/>
</p:tagLst>
</file>

<file path=ppt/tags/tag172.xml><?xml version="1.0" encoding="utf-8"?>
<p:tagLst xmlns:p="http://schemas.openxmlformats.org/presentationml/2006/main">
  <p:tag name="KSO_WM_UNIT_TABLE_BEAUTIFY" val="smartTable{f8d8b8f4-3fb8-4e6f-afb3-901c6328ac08}"/>
</p:tagLst>
</file>

<file path=ppt/tags/tag173.xml><?xml version="1.0" encoding="utf-8"?>
<p:tagLst xmlns:p="http://schemas.openxmlformats.org/presentationml/2006/main">
  <p:tag name="KSO_WM_UNIT_TABLE_BEAUTIFY" val="smartTable{e3d2bb87-b5e7-44df-b860-81d6dee5457b}"/>
</p:tagLst>
</file>

<file path=ppt/tags/tag174.xml><?xml version="1.0" encoding="utf-8"?>
<p:tagLst xmlns:p="http://schemas.openxmlformats.org/presentationml/2006/main">
  <p:tag name="KSO_WM_UNIT_TABLE_BEAUTIFY" val="smartTable{d935ea7f-f9f7-4764-8370-a47e255b3e2d}"/>
</p:tagLst>
</file>

<file path=ppt/tags/tag175.xml><?xml version="1.0" encoding="utf-8"?>
<p:tagLst xmlns:p="http://schemas.openxmlformats.org/presentationml/2006/main">
  <p:tag name="KSO_WM_UNIT_TABLE_BEAUTIFY" val="smartTable{186e3aa4-af0e-46bf-9d0b-b4719647cad9}"/>
</p:tagLst>
</file>

<file path=ppt/tags/tag176.xml><?xml version="1.0" encoding="utf-8"?>
<p:tagLst xmlns:p="http://schemas.openxmlformats.org/presentationml/2006/main">
  <p:tag name="KSO_WM_UNIT_TABLE_BEAUTIFY" val="smartTable{1ef6e634-1d8e-4fbe-8594-18a7d25a3be3}"/>
</p:tagLst>
</file>

<file path=ppt/tags/tag177.xml><?xml version="1.0" encoding="utf-8"?>
<p:tagLst xmlns:p="http://schemas.openxmlformats.org/presentationml/2006/main">
  <p:tag name="KSO_WM_UNIT_TABLE_BEAUTIFY" val="smartTable{f853c2e6-1fb3-4cbf-84a6-7d0f58508341}"/>
</p:tagLst>
</file>

<file path=ppt/tags/tag178.xml><?xml version="1.0" encoding="utf-8"?>
<p:tagLst xmlns:p="http://schemas.openxmlformats.org/presentationml/2006/main">
  <p:tag name="COMMONDATA" val="eyJjb3VudCI6MSwiaGRpZCI6ImJjMTljMDFmZTU4ZTg5YTM0YjRlMjM0ZGY2MTI2ZGY3IiwidXNlckNvdW50IjoxfQ=="/>
  <p:tag name="commondata" val="eyJjb3VudCI6MiwiaGRpZCI6IjUyN2VhYWViODMxNWZlMWI0YjMyZDNkMmIzYWVjMTU1IiwidXNlckNvdW50IjoxfQ==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PRESET_TEXT_INDEX" val="0"/>
  <p:tag name="KSO_WM_UNIT_PRESET_TEXT_LEN" val="8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a"/>
  <p:tag name="KSO_WM_UNIT_INDEX" val="1"/>
  <p:tag name="KSO_WM_UNIT_ID" val="diagram20231496_3*a*1"/>
  <p:tag name="KSO_WM_TEMPLATE_CATEGORY" val="diagram"/>
  <p:tag name="KSO_WM_TEMPLATE_INDEX" val="20231496"/>
  <p:tag name="KSO_WM_UNIT_LAYERLEVEL" val="1"/>
  <p:tag name="KSO_WM_TAG_VERSION" val="3.0"/>
  <p:tag name="KSO_WM_BEAUTIFY_FLAG" val="#wm#"/>
  <p:tag name="KSO_WM_UNIT_PRESET_TEXT" val="单击此处添加标题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96_3*n_h_h_i*1_2_1_1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9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,&quot;colorType&quot;:1,&quot;foreColorIndex&quot;:5,&quot;pos&quot;:0.990000009536743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1496_3*n_h_h_a*1_2_1_1"/>
  <p:tag name="KSO_WM_TEMPLATE_CATEGORY" val="diagram"/>
  <p:tag name="KSO_WM_TEMPLATE_INDEX" val="20231496"/>
  <p:tag name="KSO_WM_UNIT_LAYERLEVEL" val="1_1_1_1"/>
  <p:tag name="KSO_WM_TAG_VERSION" val="3.0"/>
  <p:tag name="KSO_WM_UNIT_TEXT_FILL_FORE_SCHEMECOLOR_INDEX_BRIGHTNESS" val="0"/>
  <p:tag name="KSO_WM_UNIT_TEXT_FILL_TYPE" val="1"/>
  <p:tag name="KSO_WM_UNIT_VALUE" val="6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496_3*n_h_h_f*1_2_1_1"/>
  <p:tag name="KSO_WM_TEMPLATE_CATEGORY" val="diagram"/>
  <p:tag name="KSO_WM_TEMPLATE_INDEX" val="20231496"/>
  <p:tag name="KSO_WM_UNIT_LAYERLEVEL" val="1_1_1_1"/>
  <p:tag name="KSO_WM_TAG_VERSION" val="3.0"/>
  <p:tag name="KSO_WM_UNIT_VALUE" val="34"/>
  <p:tag name="KSO_WM_BEAUTIFY_FLAG" val="#wm#"/>
  <p:tag name="KSO_WM_DIAGRAM_VERSION" val="3"/>
  <p:tag name="KSO_WM_DIAGRAM_COLOR_TRICK" val="1"/>
  <p:tag name="KSO_WM_DIAGRAM_COLOR_TEXT_CAN_REMOVE" val="n"/>
  <p:tag name="KSO_WM_UNIT_PRESET_TEXT" val="点击此处添加正文，文字是您思想的提炼，请言简意赅的阐述您的观点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96_3*n_h_h_i*1_2_2_1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9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,&quot;colorType&quot;:1,&quot;foreColorIndex&quot;:5,&quot;pos&quot;:0.990000009536743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31496_3*n_h_h_a*1_2_2_1"/>
  <p:tag name="KSO_WM_TEMPLATE_CATEGORY" val="diagram"/>
  <p:tag name="KSO_WM_TEMPLATE_INDEX" val="20231496"/>
  <p:tag name="KSO_WM_UNIT_LAYERLEVEL" val="1_1_1_1"/>
  <p:tag name="KSO_WM_TAG_VERSION" val="3.0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496_3*n_h_h_f*1_2_2_1"/>
  <p:tag name="KSO_WM_TEMPLATE_CATEGORY" val="diagram"/>
  <p:tag name="KSO_WM_TEMPLATE_INDEX" val="20231496"/>
  <p:tag name="KSO_WM_UNIT_LAYERLEVEL" val="1_1_1_1"/>
  <p:tag name="KSO_WM_TAG_VERSION" val="3.0"/>
  <p:tag name="KSO_WM_UNIT_VALUE" val="34"/>
  <p:tag name="KSO_WM_BEAUTIFY_FLAG" val="#wm#"/>
  <p:tag name="KSO_WM_DIAGRAM_VERSION" val="3"/>
  <p:tag name="KSO_WM_DIAGRAM_COLOR_TRICK" val="1"/>
  <p:tag name="KSO_WM_DIAGRAM_COLOR_TEXT_CAN_REMOVE" val="n"/>
  <p:tag name="KSO_WM_UNIT_PRESET_TEXT" val="点击此处添加正文，文字是您思想的提炼，请言简意赅的阐述您的观点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31496_3*n_h_h_i*1_2_3_1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99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,&quot;colorType&quot;:1,&quot;foreColorIndex&quot;:5,&quot;pos&quot;:0.990000009536743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ID" val="diagram20231496_3*n_h_h_a*1_2_3_1"/>
  <p:tag name="KSO_WM_TEMPLATE_CATEGORY" val="diagram"/>
  <p:tag name="KSO_WM_TEMPLATE_INDEX" val="20231496"/>
  <p:tag name="KSO_WM_UNIT_LAYERLEVEL" val="1_1_1_1"/>
  <p:tag name="KSO_WM_TAG_VERSION" val="3.0"/>
  <p:tag name="KSO_WM_UNIT_TEXT_FILL_FORE_SCHEMECOLOR_INDEX_BRIGHTNESS" val="0"/>
  <p:tag name="KSO_WM_UNIT_TEXT_FILL_TYPE" val="1"/>
  <p:tag name="KSO_WM_UNIT_VALUE" val="6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231496_3*n_h_h_f*1_2_3_1"/>
  <p:tag name="KSO_WM_TEMPLATE_CATEGORY" val="diagram"/>
  <p:tag name="KSO_WM_TEMPLATE_INDEX" val="20231496"/>
  <p:tag name="KSO_WM_UNIT_LAYERLEVEL" val="1_1_1_1"/>
  <p:tag name="KSO_WM_TAG_VERSION" val="3.0"/>
  <p:tag name="KSO_WM_UNIT_VALUE" val="34"/>
  <p:tag name="KSO_WM_BEAUTIFY_FLAG" val="#wm#"/>
  <p:tag name="KSO_WM_DIAGRAM_VERSION" val="3"/>
  <p:tag name="KSO_WM_DIAGRAM_COLOR_TRICK" val="1"/>
  <p:tag name="KSO_WM_DIAGRAM_COLOR_TEXT_CAN_REMOVE" val="n"/>
  <p:tag name="KSO_WM_UNIT_PRESET_TEXT" val="点击此处添加正文，文字是您思想的提炼，请言简意赅的阐述您的观点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96_3*n_h_i*1_1_1"/>
  <p:tag name="KSO_WM_TEMPLATE_CATEGORY" val="diagram"/>
  <p:tag name="KSO_WM_TEMPLATE_INDEX" val="20231496"/>
  <p:tag name="KSO_WM_UNIT_LAYERLEVEL" val="1_1_1"/>
  <p:tag name="KSO_WM_TAG_VERSION" val="3.0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17"/>
  <p:tag name="KSO_WM_UNIT_LINE_FORE_SCHEMECOLOR_INDEX_2_TRANS" val="1"/>
  <p:tag name="KSO_WM_UNIT_LINE_GRADIENT_TYPE" val="0"/>
  <p:tag name="KSO_WM_UNIT_LINE_GRADIENT_ANGLE" val="180"/>
  <p:tag name="KSO_WM_UNIT_LINE_GRADIENT_DIRECTION" val="4"/>
  <p:tag name="KSO_WM_UNIT_LINE_FILL_TYPE" val="5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gradient&quot;:[{&quot;brightness&quot;:0.4000000059604645,&quot;colorType&quot;:2,&quot;pos&quot;:0,&quot;rgb&quot;:&quot;#b7cbff&quot;,&quot;transparency&quot;:0},{&quot;brightness&quot;:0,&quot;colorType&quot;:2,&quot;pos&quot;:0.17000000178813934,&quot;rgb&quot;:&quot;#376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231496_3*n_h_h_i*1_2_3_3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31496_3*n_h_h_i*1_2_1_3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496_3*n_h_i*1_1_2"/>
  <p:tag name="KSO_WM_TEMPLATE_CATEGORY" val="diagram"/>
  <p:tag name="KSO_WM_TEMPLATE_INDEX" val="20231496"/>
  <p:tag name="KSO_WM_UNIT_LAYERLEVEL" val="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9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.9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.8999999761581421},{&quot;brightness&quot;:0,&quot;colorType&quot;:1,&quot;foreColorIndex&quot;:5,&quot;pos&quot;:1,&quot;transparency&quot;:0.89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496_3*n_h_i*1_1_3"/>
  <p:tag name="KSO_WM_TEMPLATE_CATEGORY" val="diagram"/>
  <p:tag name="KSO_WM_TEMPLATE_INDEX" val="20231496"/>
  <p:tag name="KSO_WM_UNIT_LAYERLEVEL" val="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8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.85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.8500000238418579},{&quot;brightness&quot;:0,&quot;colorType&quot;:1,&quot;foreColorIndex&quot;:5,&quot;pos&quot;:1,&quot;transparency&quot;:0.85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1496_3*n_h_i*1_1_4"/>
  <p:tag name="KSO_WM_TEMPLATE_CATEGORY" val="diagram"/>
  <p:tag name="KSO_WM_TEMPLATE_INDEX" val="20231496"/>
  <p:tag name="KSO_WM_UNIT_LAYERLEVEL" val="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8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.8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5"/>
  <p:tag name="KSO_WM_UNIT_ID" val="diagram20231496_3*n_h_i*1_1_5"/>
  <p:tag name="KSO_WM_TEMPLATE_CATEGORY" val="diagram"/>
  <p:tag name="KSO_WM_TEMPLATE_INDEX" val="20231496"/>
  <p:tag name="KSO_WM_UNIT_LAYERLEVEL" val="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98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,&quot;colorType&quot;:1,&quot;foreColorIndex&quot;:5,&quot;pos&quot;:0.9800000190734863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96_3*n_h_h_i*1_2_2_2"/>
  <p:tag name="KSO_WM_TEMPLATE_CATEGORY" val="diagram"/>
  <p:tag name="KSO_WM_TEMPLATE_INDEX" val="20231496"/>
  <p:tag name="KSO_WM_UNIT_LAYERLEVEL" val="1_1_1_1"/>
  <p:tag name="KSO_WM_TAG_VERSION" val="3.0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96_3*n_h_a*1_1_1"/>
  <p:tag name="KSO_WM_TEMPLATE_CATEGORY" val="diagram"/>
  <p:tag name="KSO_WM_TEMPLATE_INDEX" val="20231496"/>
  <p:tag name="KSO_WM_UNIT_LAYERLEVEL" val="1_1_1"/>
  <p:tag name="KSO_WM_TAG_VERSION" val="3.0"/>
  <p:tag name="KSO_WM_UNIT_TEXT_FILL_FORE_SCHEMECOLOR_INDEX_BRIGHTNESS" val="0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5.xml><?xml version="1.0" encoding="utf-8"?>
<p:tagLst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231496_3*n_h_f*1_1_1"/>
  <p:tag name="KSO_WM_TEMPLATE_CATEGORY" val="diagram"/>
  <p:tag name="KSO_WM_TEMPLATE_INDEX" val="20231496"/>
  <p:tag name="KSO_WM_UNIT_LAYERLEVEL" val="1_1_1"/>
  <p:tag name="KSO_WM_TAG_VERSION" val="3.0"/>
  <p:tag name="KSO_WM_UNIT_TEXT_FILL_FORE_SCHEMECOLOR_INDEX_BRIGHTNESS" val="-0.05"/>
  <p:tag name="KSO_WM_UNIT_TEXT_FILL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正文"/>
  <p:tag name="KSO_WM_DIAGRAM_MAX_ITEMCNT" val="6"/>
  <p:tag name="KSO_WM_DIAGRAM_MIN_ITEMCNT" val="1"/>
  <p:tag name="KSO_WM_DIAGRAM_VIRTUALLY_FRAME" val="{&quot;height&quot;:317,&quot;width&quot;:702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6.xml><?xml version="1.0" encoding="utf-8"?>
<p:tagLst xmlns:p="http://schemas.openxmlformats.org/presentationml/2006/main">
  <p:tag name="KSO_WM_SPECIAL_SOURCE" val="bdnull"/>
  <p:tag name="KSO_WM_SLIDE_ID" val="diagram20231496_3"/>
  <p:tag name="KSO_WM_TEMPLATE_SUBCATEGORY" val="0"/>
  <p:tag name="KSO_WM_TEMPLATE_MASTER_TYPE" val="0"/>
  <p:tag name="KSO_WM_TEMPLATE_COLOR_TYPE" val="0"/>
  <p:tag name="KSO_WM_SLIDE_ITEM_CNT" val="3"/>
  <p:tag name="KSO_WM_SLIDE_INDEX" val="3"/>
  <p:tag name="KSO_WM_TAG_VERSION" val="3.0"/>
  <p:tag name="KSO_WM_BEAUTIFY_FLAG" val="#wm#"/>
  <p:tag name="KSO_WM_TEMPLATE_CATEGORY" val="diagram"/>
  <p:tag name="KSO_WM_TEMPLATE_INDEX" val="20231496"/>
  <p:tag name="KSO_WM_SLIDE_TYPE" val="text"/>
  <p:tag name="KSO_WM_SLIDE_SUBTYPE" val="diag"/>
  <p:tag name="KSO_WM_SLIDE_SIZE" val="701.95*258.2"/>
  <p:tag name="KSO_WM_SLIDE_POSITION" val="129.2*187.65"/>
  <p:tag name="KSO_WM_DIAGRAM_GROUP_CODE" val="n1-1"/>
  <p:tag name="KSO_WM_SLIDE_DIAGTYPE" val="n"/>
  <p:tag name="KSO_WM_SLIDE_LAYOUT" val="a_n"/>
  <p:tag name="KSO_WM_SLIDE_LAYOUT_CNT" val="1_1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8_4*n_h_i*1_2_1"/>
  <p:tag name="KSO_WM_TEMPLATE_CATEGORY" val="diagram"/>
  <p:tag name="KSO_WM_TEMPLATE_INDEX" val="20231088"/>
  <p:tag name="KSO_WM_UNIT_LAYERLEVEL" val="1_1_1"/>
  <p:tag name="KSO_WM_TAG_VERSION" val="3.0"/>
  <p:tag name="KSO_WM_DIAGRAM_GROUP_CODE" val="n1-1"/>
  <p:tag name="KSO_WM_UNIT_TYPE" val="n_h_i"/>
  <p:tag name="KSO_WM_UNIT_INDEX" val="1_2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8_4*a*1"/>
  <p:tag name="KSO_WM_TEMPLATE_CATEGORY" val="diagram"/>
  <p:tag name="KSO_WM_TEMPLATE_INDEX" val="20231088"/>
  <p:tag name="KSO_WM_UNIT_LAYERLEVEL" val="1"/>
  <p:tag name="KSO_WM_TAG_VERSION" val="3.0"/>
  <p:tag name="KSO_WM_DIAGRAM_GROUP_CODE" val="n1-1"/>
  <p:tag name="KSO_WM_UNIT_TYPE" val="a"/>
  <p:tag name="KSO_WM_UNIT_INDEX" val="1"/>
  <p:tag name="KSO_WM_UNIT_ISCONTENTSTITLE" val="0"/>
  <p:tag name="KSO_WM_UNIT_ISNUMDGMTITLE" val="0"/>
  <p:tag name="KSO_WM_UNIT_NOCLEAR" val="0"/>
  <p:tag name="KSO_WM_UNIT_VALUE" val="30"/>
  <p:tag name="KSO_WM_UNIT_PRESET_TEXT" val="单击此处添加标题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8_4*n_h_a*1_1_1"/>
  <p:tag name="KSO_WM_TEMPLATE_CATEGORY" val="diagram"/>
  <p:tag name="KSO_WM_TEMPLATE_INDEX" val="2023108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33"/>
  <p:tag name="KSO_WM_DIAGRAM_GROUP_CODE" val="n1-1"/>
  <p:tag name="KSO_WM_UNIT_TYPE" val="n_h_a"/>
  <p:tag name="KSO_WM_UNIT_INDEX" val="1_1_1"/>
  <p:tag name="KSO_WM_UNIT_PRESET_TEXT" val="单击此处添&#10;加项标题"/>
  <p:tag name="KSO_WM_UNIT_TEX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088_4*n_h_h_f*1_2_3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1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2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3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4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2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5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5_2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6_2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6_2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1,&quot;transparency&quot;:0},{&quot;brightness&quot;: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1088_4*n_h_h_f*1_2_4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3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1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4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1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2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6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6_1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5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5_1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1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3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2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3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3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3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4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3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5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5_3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i*1_2_6_3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6_3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gradient&quot;:[{&quot;brightness&quot;:0.20000000298023224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1088_4*n_h_h_f*1_2_5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088_4*n_h_h_f*1_2_2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6_1"/>
  <p:tag name="KSO_WM_UNIT_ID" val="diagram20231088_4*n_h_h_f*1_2_6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2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5*75"/>
  <p:tag name="KSO_WM_DIAGRAM_GROUP_CODE" val="n1-1"/>
  <p:tag name="KSO_WM_UNIT_TYPE" val="n_h_h_x"/>
  <p:tag name="KSO_WM_UNIT_INDEX" val="1_2_2_1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3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80*80"/>
  <p:tag name="KSO_WM_DIAGRAM_GROUP_CODE" val="n1-1"/>
  <p:tag name="KSO_WM_UNIT_TYPE" val="n_h_h_x"/>
  <p:tag name="KSO_WM_UNIT_INDEX" val="1_2_3_1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5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UNIT_VALUE" val="80*80"/>
  <p:tag name="KSO_WM_DIAGRAM_GROUP_CODE" val="n1-1"/>
  <p:tag name="KSO_WM_UNIT_TYPE" val="n_h_h_x"/>
  <p:tag name="KSO_WM_UNIT_INDEX" val="1_2_5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4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87*87"/>
  <p:tag name="KSO_WM_DIAGRAM_GROUP_CODE" val="n1-1"/>
  <p:tag name="KSO_WM_UNIT_TYPE" val="n_h_h_x"/>
  <p:tag name="KSO_WM_UNIT_INDEX" val="1_2_4_1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1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80*80"/>
  <p:tag name="KSO_WM_DIAGRAM_GROUP_CODE" val="n1-1"/>
  <p:tag name="KSO_WM_UNIT_TYPE" val="n_h_h_x"/>
  <p:tag name="KSO_WM_UNIT_INDEX" val="1_2_1_1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8_4*n_h_h_x*1_2_6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UNIT_VALUE" val="80*80"/>
  <p:tag name="KSO_WM_DIAGRAM_GROUP_CODE" val="n1-1"/>
  <p:tag name="KSO_WM_UNIT_TYPE" val="n_h_h_x"/>
  <p:tag name="KSO_WM_UNIT_INDEX" val="1_2_6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088_4*n_h_h_f*1_2_1_1"/>
  <p:tag name="KSO_WM_TEMPLATE_CATEGORY" val="diagram"/>
  <p:tag name="KSO_WM_TEMPLATE_INDEX" val="20231088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PRESET_TEXT" val="输入你的智能图&#10;形项正文"/>
  <p:tag name="KSO_WM_DIAGRAM_MAX_ITEMCNT" val="6"/>
  <p:tag name="KSO_WM_DIAGRAM_MIN_ITEMCNT" val="3"/>
  <p:tag name="KSO_WM_DIAGRAM_VIRTUALLY_FRAME" val="{&quot;height&quot;:368.84999999999997,&quot;width&quot;:65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heme/theme1.xml><?xml version="1.0" encoding="utf-8"?>
<a:theme xmlns:a="http://schemas.openxmlformats.org/drawingml/2006/main" name="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C7252"/>
      </a:accent1>
      <a:accent2>
        <a:srgbClr val="58402E"/>
      </a:accent2>
      <a:accent3>
        <a:srgbClr val="D15D63"/>
      </a:accent3>
      <a:accent4>
        <a:srgbClr val="C2272D"/>
      </a:accent4>
      <a:accent5>
        <a:srgbClr val="FFFFFF"/>
      </a:accent5>
      <a:accent6>
        <a:srgbClr val="FADFC1"/>
      </a:accent6>
      <a:hlink>
        <a:srgbClr val="0563C1"/>
      </a:hlink>
      <a:folHlink>
        <a:srgbClr val="954F72"/>
      </a:folHlink>
    </a:clrScheme>
    <a:fontScheme name="自定义 3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3238</Words>
  <Application>WPS 演示</Application>
  <PresentationFormat>宽屏</PresentationFormat>
  <Paragraphs>908</Paragraphs>
  <Slides>45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71" baseType="lpstr">
      <vt:lpstr>Arial</vt:lpstr>
      <vt:lpstr>宋体</vt:lpstr>
      <vt:lpstr>Wingdings</vt:lpstr>
      <vt:lpstr>思源黑体 CN Bold</vt:lpstr>
      <vt:lpstr>思源黑体 CN Light</vt:lpstr>
      <vt:lpstr>汉仪书魂体简</vt:lpstr>
      <vt:lpstr>PMingLiU</vt:lpstr>
      <vt:lpstr>微软雅黑</vt:lpstr>
      <vt:lpstr>思源黑体 Bold</vt:lpstr>
      <vt:lpstr>黑体</vt:lpstr>
      <vt:lpstr>OPPOSans B</vt:lpstr>
      <vt:lpstr>锐字真言体免费商用</vt:lpstr>
      <vt:lpstr>Arial Unicode MS</vt:lpstr>
      <vt:lpstr>楷体</vt:lpstr>
      <vt:lpstr>PMingLiU-ExtB</vt:lpstr>
      <vt:lpstr>江城圆体 400W</vt:lpstr>
      <vt:lpstr>华文行楷</vt:lpstr>
      <vt:lpstr>方正舒体</vt:lpstr>
      <vt:lpstr>华文彩云</vt:lpstr>
      <vt:lpstr>Monotype Corsiva</vt:lpstr>
      <vt:lpstr>华文琥珀</vt:lpstr>
      <vt:lpstr>Calibri</vt:lpstr>
      <vt:lpstr>PMingLiU</vt:lpstr>
      <vt:lpstr>AMGDT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交易细则</vt:lpstr>
      <vt:lpstr>PowerPoint 演示文稿</vt:lpstr>
      <vt:lpstr>当一支队伍位于王陵时，向老人支付100元，可能得到...</vt:lpstr>
      <vt:lpstr>当一支队伍位于王陵时，向老人支付100元，可能得到...</vt:lpstr>
      <vt:lpstr>PowerPoint 演示文稿</vt:lpstr>
      <vt:lpstr>天气好坏决定了探险队的物资消耗与行进速度。在我们寻宝15天的过程中会涉及到天气的状况有一下几种：晴天、高温、沙尘暴、沙尘暴＋高温；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宇</dc:creator>
  <cp:lastModifiedBy>宋</cp:lastModifiedBy>
  <cp:revision>68</cp:revision>
  <dcterms:created xsi:type="dcterms:W3CDTF">2022-04-25T09:17:00Z</dcterms:created>
  <dcterms:modified xsi:type="dcterms:W3CDTF">2024-03-15T06:47:38Z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8C9BE1CA05974E3D8932A21DCFA17478_12</vt:lpwstr>
  </property>
  <property fmtid="{D5CDD505-2E9C-101B-9397-08002B2CF9AE}" pid="3" name="KSOProductBuildVer">
    <vt:lpwstr>2052-12.1.0.16399</vt:lpwstr>
  </property>
  <property fmtid="{D5CDD505-2E9C-101B-9397-08002B2CF9AE}" pid="4" name="KSOTemplateUUID">
    <vt:lpwstr>v1.0_mb_P+Dn9cmuS2DFfBBTlfuuuQ==</vt:lpwstr>
  </property>
</Properties>
</file>